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22" r:id="rId17"/>
    <p:sldId id="823" r:id="rId18"/>
    <p:sldId id="824" r:id="rId19"/>
    <p:sldId id="85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301B898-CB36-4476-B23B-BDF7AF00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052736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2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ZapfHumnst BT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10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1626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3877</TotalTime>
  <Words>1685</Words>
  <Application>Microsoft Office PowerPoint</Application>
  <PresentationFormat>Presentación en pantalla (4:3)</PresentationFormat>
  <Paragraphs>217</Paragraphs>
  <Slides>28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159</cp:revision>
  <cp:lastPrinted>2020-02-27T15:33:41Z</cp:lastPrinted>
  <dcterms:created xsi:type="dcterms:W3CDTF">2013-06-11T22:32:36Z</dcterms:created>
  <dcterms:modified xsi:type="dcterms:W3CDTF">2022-04-20T21:55:46Z</dcterms:modified>
</cp:coreProperties>
</file>