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629" r:id="rId11"/>
    <p:sldId id="630" r:id="rId12"/>
    <p:sldId id="632" r:id="rId13"/>
    <p:sldId id="631" r:id="rId14"/>
    <p:sldId id="636" r:id="rId15"/>
    <p:sldId id="482" r:id="rId16"/>
    <p:sldId id="48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1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-Max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routers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router,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 (fibra óptica),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539552" y="2564904"/>
            <a:ext cx="39155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4"/>
            <a:ext cx="4005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1068</Words>
  <Application>Microsoft Office PowerPoint</Application>
  <PresentationFormat>Presentación en pantalla (4:3)</PresentationFormat>
  <Paragraphs>156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153</cp:revision>
  <cp:lastPrinted>2013-10-21T22:10:45Z</cp:lastPrinted>
  <dcterms:created xsi:type="dcterms:W3CDTF">2013-06-11T22:32:36Z</dcterms:created>
  <dcterms:modified xsi:type="dcterms:W3CDTF">2022-04-20T21:52:34Z</dcterms:modified>
</cp:coreProperties>
</file>