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3.jpg" ContentType="image/jpe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65" r:id="rId2"/>
    <p:sldId id="266" r:id="rId3"/>
    <p:sldId id="267" r:id="rId4"/>
    <p:sldId id="269" r:id="rId5"/>
    <p:sldId id="270" r:id="rId6"/>
    <p:sldId id="271" r:id="rId7"/>
    <p:sldId id="272" r:id="rId8"/>
    <p:sldId id="273" r:id="rId9"/>
    <p:sldId id="275" r:id="rId10"/>
    <p:sldId id="276" r:id="rId11"/>
    <p:sldId id="274" r:id="rId12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6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02003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7832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9121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1601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64376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01883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62065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8417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75949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990600" y="152400"/>
            <a:ext cx="1021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Proyecto </a:t>
            </a:r>
            <a:r>
              <a:rPr lang="es-ES" sz="2800" b="1" dirty="0" err="1"/>
              <a:t>YEYO’s</a:t>
            </a:r>
            <a:r>
              <a:rPr lang="es-ES" sz="2800" b="1" dirty="0"/>
              <a:t> Store</a:t>
            </a:r>
            <a:endParaRPr lang="es-MX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C671446-32BA-4723-8369-A75397F08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24000"/>
            <a:ext cx="9220200" cy="459955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3336C23-8341-4C9F-8F4A-D72E0813E665}"/>
              </a:ext>
            </a:extLst>
          </p:cNvPr>
          <p:cNvSpPr txBox="1"/>
          <p:nvPr/>
        </p:nvSpPr>
        <p:spPr>
          <a:xfrm>
            <a:off x="990600" y="868977"/>
            <a:ext cx="1021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La interconexión de dos </a:t>
            </a:r>
            <a:r>
              <a:rPr lang="es-ES" sz="2400" dirty="0" err="1"/>
              <a:t>LANs</a:t>
            </a:r>
            <a:r>
              <a:rPr lang="es-ES" sz="2400" dirty="0"/>
              <a:t> con protocolos de ruteo distintos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06835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304800" y="108427"/>
            <a:ext cx="11277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Proyecto </a:t>
            </a:r>
            <a:r>
              <a:rPr lang="es-ES" sz="2800" b="1" dirty="0" err="1"/>
              <a:t>YEYO’s</a:t>
            </a:r>
            <a:r>
              <a:rPr lang="es-ES" sz="2800" b="1" dirty="0"/>
              <a:t> Store</a:t>
            </a:r>
          </a:p>
          <a:p>
            <a:pPr algn="ctr"/>
            <a:r>
              <a:rPr lang="es-ES" sz="2400" dirty="0"/>
              <a:t>Nueva configuración del </a:t>
            </a:r>
            <a:r>
              <a:rPr lang="es-ES" sz="2400" dirty="0" err="1"/>
              <a:t>router</a:t>
            </a:r>
            <a:r>
              <a:rPr lang="es-ES" sz="2400" dirty="0"/>
              <a:t> Querétaro</a:t>
            </a:r>
            <a:endParaRPr lang="es-MX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162220-B66C-48DB-B5AA-BC509244B7E6}"/>
              </a:ext>
            </a:extLst>
          </p:cNvPr>
          <p:cNvSpPr txBox="1"/>
          <p:nvPr/>
        </p:nvSpPr>
        <p:spPr>
          <a:xfrm>
            <a:off x="457200" y="1071362"/>
            <a:ext cx="11277600" cy="1365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5113" indent="-265113"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tienen </a:t>
            </a: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 protocolos de ruteo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configurados y p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ara que puedan comunicarse todos los equipos tenemos que redistribuir el tráfico de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EIGRP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la tabla de ruteo de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OSPF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viceversa.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OSPF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tiene que inyectar su tabla de ruteo a 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EIGRP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EIGRP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tiene que inyectar su tabla de ruteo a 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OSPF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FA5EDCD-8BE5-4C1A-8A15-F682EAA2B9B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900" y="2482373"/>
            <a:ext cx="8458200" cy="4267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7487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304800" y="108427"/>
            <a:ext cx="11277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Proyecto </a:t>
            </a:r>
            <a:r>
              <a:rPr lang="es-ES" sz="2800" b="1" dirty="0" err="1"/>
              <a:t>YEYO’s</a:t>
            </a:r>
            <a:r>
              <a:rPr lang="es-ES" sz="2800" b="1" dirty="0"/>
              <a:t> Store</a:t>
            </a:r>
          </a:p>
          <a:p>
            <a:pPr algn="ctr"/>
            <a:r>
              <a:rPr lang="es-ES" sz="2400" dirty="0"/>
              <a:t>Pruebas de conectividad</a:t>
            </a:r>
            <a:endParaRPr lang="es-MX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8469AA5-1C37-4430-8F13-BFEA1765CEA0}"/>
              </a:ext>
            </a:extLst>
          </p:cNvPr>
          <p:cNvSpPr txBox="1"/>
          <p:nvPr/>
        </p:nvSpPr>
        <p:spPr>
          <a:xfrm>
            <a:off x="723900" y="1524000"/>
            <a:ext cx="10706100" cy="4517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Copiar configuraciones y esperar convergencia de la red. Podemos acelerar el proceso con </a:t>
            </a:r>
            <a:r>
              <a:rPr lang="es-ES" sz="20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</a:t>
            </a:r>
            <a:r>
              <a:rPr lang="es-ES" sz="2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forward</a:t>
            </a:r>
            <a:r>
              <a:rPr lang="es-ES" sz="2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Verificar funcionamiento de </a:t>
            </a:r>
            <a:r>
              <a:rPr lang="es-ES" sz="2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DHCP</a:t>
            </a:r>
            <a:r>
              <a:rPr lang="es-ES" sz="2000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Probar la conectividad de la red de </a:t>
            </a:r>
            <a:r>
              <a:rPr lang="es-MX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Querétaro</a:t>
            </a: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 hacia el </a:t>
            </a:r>
            <a:r>
              <a:rPr lang="es-MX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exterior</a:t>
            </a: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Probar la conectividad entre la red de </a:t>
            </a:r>
            <a:r>
              <a:rPr lang="es-MX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Querétaro</a:t>
            </a: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 y </a:t>
            </a:r>
            <a:r>
              <a:rPr lang="es-MX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Guadalajara</a:t>
            </a: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Probar la conectividad entre la red de </a:t>
            </a:r>
            <a:r>
              <a:rPr lang="es-MX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Guadalajara</a:t>
            </a: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 y </a:t>
            </a:r>
            <a:r>
              <a:rPr lang="es-MX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Querétaro</a:t>
            </a: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</a:pP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 direccionamiento interno privado lo resuelve el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central (Querétaro)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Probar la conectividad de la red de </a:t>
            </a:r>
            <a:r>
              <a:rPr lang="es-MX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Guadalajara</a:t>
            </a: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 hacia el </a:t>
            </a:r>
            <a:r>
              <a:rPr lang="es-MX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exterior</a:t>
            </a: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FontTx/>
              <a:buAutoNum type="arabicPeriod"/>
            </a:pP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Probar la conectividad del </a:t>
            </a:r>
            <a:r>
              <a:rPr lang="es-MX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exterior</a:t>
            </a: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 hacia las </a:t>
            </a:r>
            <a:r>
              <a:rPr lang="es-MX" sz="2000" b="1" dirty="0">
                <a:latin typeface="Arial" panose="020B0604020202020204" pitchFamily="34" charset="0"/>
                <a:cs typeface="Times New Roman" panose="02020603050405020304" pitchFamily="18" charset="0"/>
              </a:rPr>
              <a:t>direcciones públicas</a:t>
            </a:r>
            <a:r>
              <a:rPr lang="es-MX" sz="2000" dirty="0">
                <a:latin typeface="Arial" panose="020B06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s-MX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endParaRPr lang="es-MX" dirty="0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280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1947FDDA-8E50-471D-8024-0AC0FF472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2209800"/>
            <a:ext cx="7892778" cy="393735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457200" y="152400"/>
            <a:ext cx="1127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Proyecto </a:t>
            </a:r>
            <a:r>
              <a:rPr lang="es-ES" sz="2800" b="1" dirty="0" err="1"/>
              <a:t>YEYO’s</a:t>
            </a:r>
            <a:r>
              <a:rPr lang="es-ES" sz="2800" b="1" dirty="0"/>
              <a:t> Store</a:t>
            </a:r>
            <a:endParaRPr lang="es-MX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8BCBB5-DD5B-4B82-A91F-6CBB6EE527D3}"/>
              </a:ext>
            </a:extLst>
          </p:cNvPr>
          <p:cNvSpPr txBox="1"/>
          <p:nvPr/>
        </p:nvSpPr>
        <p:spPr>
          <a:xfrm>
            <a:off x="397472" y="1003024"/>
            <a:ext cx="10825163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nos ha solicitado interconectar el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Guadalajara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el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Querétaro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verificar que todo sea funcional. 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C6F5B87-A063-4898-98C5-31B1714463B1}"/>
              </a:ext>
            </a:extLst>
          </p:cNvPr>
          <p:cNvSpPr txBox="1"/>
          <p:nvPr/>
        </p:nvSpPr>
        <p:spPr>
          <a:xfrm>
            <a:off x="378618" y="1845642"/>
            <a:ext cx="7241382" cy="11716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 pruebas de conectividad de la residencia (Guadalajara):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acia el exterior.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Hacia la red de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YEYO’s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Store (servidor y cámara web).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1C29966-A590-4849-8245-9A12FA046E39}"/>
              </a:ext>
            </a:extLst>
          </p:cNvPr>
          <p:cNvSpPr txBox="1"/>
          <p:nvPr/>
        </p:nvSpPr>
        <p:spPr>
          <a:xfrm>
            <a:off x="378618" y="3276600"/>
            <a:ext cx="3507582" cy="1661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latin typeface="Arial" panose="020B0604020202020204" pitchFamily="34" charset="0"/>
                <a:cs typeface="Times New Roman" panose="02020603050405020304" pitchFamily="18" charset="0"/>
              </a:rPr>
              <a:t>Tenemos dos direccionamientos privados distintos.</a:t>
            </a:r>
            <a:endParaRPr lang="es-MX" dirty="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NOTA: </a:t>
            </a:r>
            <a:r>
              <a:rPr lang="es-ES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hay intercambio de información entre redes privadas. </a:t>
            </a:r>
            <a:endParaRPr lang="es-MX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882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457200" y="152400"/>
            <a:ext cx="1127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Proyecto </a:t>
            </a:r>
            <a:r>
              <a:rPr lang="es-ES" sz="2800" b="1" dirty="0" err="1"/>
              <a:t>YEYO’s</a:t>
            </a:r>
            <a:r>
              <a:rPr lang="es-ES" sz="2800" b="1" dirty="0"/>
              <a:t> Store</a:t>
            </a:r>
            <a:endParaRPr lang="es-MX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18BCBB5-DD5B-4B82-A91F-6CBB6EE527D3}"/>
              </a:ext>
            </a:extLst>
          </p:cNvPr>
          <p:cNvSpPr txBox="1"/>
          <p:nvPr/>
        </p:nvSpPr>
        <p:spPr>
          <a:xfrm>
            <a:off x="608409" y="1066800"/>
            <a:ext cx="10975182" cy="1069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Tenemos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 proveedores de servicios distintos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 reto es interconectar la red de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Guadalajara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con la red de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Querétaro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y no depender del proveedor de servicios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IZZI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. 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731809B-4A13-45C3-817E-BB3E4AF8B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981200"/>
            <a:ext cx="824847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598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03CC553-A97D-4C02-ACD9-DE23AB6B5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12" y="1272694"/>
            <a:ext cx="9928721" cy="4953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457200" y="152400"/>
            <a:ext cx="1127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Proyecto </a:t>
            </a:r>
            <a:r>
              <a:rPr lang="es-ES" sz="2800" b="1" dirty="0" err="1"/>
              <a:t>YEYO’s</a:t>
            </a:r>
            <a:r>
              <a:rPr lang="es-ES" sz="2800" b="1" dirty="0"/>
              <a:t> Store 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9BBC1FD-ECED-4BEA-AA3B-5A3D4FAA429D}"/>
              </a:ext>
            </a:extLst>
          </p:cNvPr>
          <p:cNvSpPr txBox="1"/>
          <p:nvPr/>
        </p:nvSpPr>
        <p:spPr>
          <a:xfrm>
            <a:off x="327581" y="1066800"/>
            <a:ext cx="10975182" cy="114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Revisar configuración de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rGuadalajara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rAlberca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Servicio DHCP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ES" sz="1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Protocolo de enrutamiento.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00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8EC4D3F-5556-454F-84A8-AD05B0B9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4201" y="2311855"/>
            <a:ext cx="7620000" cy="3801281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457200" y="152400"/>
            <a:ext cx="1127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Proyecto </a:t>
            </a:r>
            <a:r>
              <a:rPr lang="es-ES" sz="2800" b="1" dirty="0" err="1"/>
              <a:t>YEYO’s</a:t>
            </a:r>
            <a:r>
              <a:rPr lang="es-ES" sz="2800" b="1" dirty="0"/>
              <a:t> Store</a:t>
            </a:r>
            <a:endParaRPr lang="es-MX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162220-B66C-48DB-B5AA-BC509244B7E6}"/>
              </a:ext>
            </a:extLst>
          </p:cNvPr>
          <p:cNvSpPr txBox="1"/>
          <p:nvPr/>
        </p:nvSpPr>
        <p:spPr>
          <a:xfrm>
            <a:off x="609600" y="914400"/>
            <a:ext cx="11125200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Yeyo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Bermudez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 quiere seguir pagando desde la residencia en Guadalajara el enlace que tiene contratado con el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proveedor de servicios ISP de IZZI.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7D42E5-31DE-45C4-8512-18CEA9402B20}"/>
              </a:ext>
            </a:extLst>
          </p:cNvPr>
          <p:cNvSpPr txBox="1"/>
          <p:nvPr/>
        </p:nvSpPr>
        <p:spPr>
          <a:xfrm>
            <a:off x="608029" y="1794445"/>
            <a:ext cx="11419591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 creará u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 sola red con un solo proveedor de servicios entre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Querétaro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Guadalajara.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3F32AE4-8A04-4FDD-9941-D0198D667710}"/>
              </a:ext>
            </a:extLst>
          </p:cNvPr>
          <p:cNvSpPr txBox="1"/>
          <p:nvPr/>
        </p:nvSpPr>
        <p:spPr>
          <a:xfrm>
            <a:off x="631596" y="2409920"/>
            <a:ext cx="3483203" cy="2540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tráfico va a fluir de 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Guadalajara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Querétaro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de 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Querétaro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subirá a 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Internet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responder a todas las necesidades de conexión con el exterior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962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Mapa&#10;&#10;Descripción generada automáticamente">
            <a:extLst>
              <a:ext uri="{FF2B5EF4-FFF2-40B4-BE49-F238E27FC236}">
                <a16:creationId xmlns:a16="http://schemas.microsoft.com/office/drawing/2014/main" id="{2A4EE168-3578-447A-B239-4B6549A3E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253917"/>
            <a:ext cx="8915400" cy="4495656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304800" y="108427"/>
            <a:ext cx="11277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Proyecto </a:t>
            </a:r>
            <a:r>
              <a:rPr lang="es-ES" sz="2800" b="1" dirty="0" err="1"/>
              <a:t>YEYO’s</a:t>
            </a:r>
            <a:r>
              <a:rPr lang="es-ES" sz="2800" b="1" dirty="0"/>
              <a:t> Store</a:t>
            </a:r>
          </a:p>
          <a:p>
            <a:pPr algn="ctr"/>
            <a:r>
              <a:rPr lang="es-ES" sz="2400" dirty="0"/>
              <a:t>Nueva configuración del </a:t>
            </a:r>
            <a:r>
              <a:rPr lang="es-ES" sz="2400" dirty="0" err="1"/>
              <a:t>router</a:t>
            </a:r>
            <a:r>
              <a:rPr lang="es-ES" sz="2400" dirty="0"/>
              <a:t> Guadalajara</a:t>
            </a:r>
            <a:endParaRPr lang="es-MX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162220-B66C-48DB-B5AA-BC509244B7E6}"/>
              </a:ext>
            </a:extLst>
          </p:cNvPr>
          <p:cNvSpPr txBox="1"/>
          <p:nvPr/>
        </p:nvSpPr>
        <p:spPr>
          <a:xfrm>
            <a:off x="580533" y="1173347"/>
            <a:ext cx="11125200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Eliminar la conexión física entre el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Guadalajara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el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ISP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IZZI.</a:t>
            </a:r>
            <a:endParaRPr lang="es-MX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77D42E5-31DE-45C4-8512-18CEA9402B20}"/>
              </a:ext>
            </a:extLst>
          </p:cNvPr>
          <p:cNvSpPr txBox="1"/>
          <p:nvPr/>
        </p:nvSpPr>
        <p:spPr>
          <a:xfrm>
            <a:off x="580532" y="1604999"/>
            <a:ext cx="10392267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Desaparecer la configuración que conecta al </a:t>
            </a:r>
            <a:r>
              <a:rPr lang="es-ES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Guadalajara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 el </a:t>
            </a: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ISP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IZZI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3F32AE4-8A04-4FDD-9941-D0198D667710}"/>
              </a:ext>
            </a:extLst>
          </p:cNvPr>
          <p:cNvSpPr txBox="1"/>
          <p:nvPr/>
        </p:nvSpPr>
        <p:spPr>
          <a:xfrm>
            <a:off x="580532" y="2041780"/>
            <a:ext cx="6658467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Revisar configuración de interfaces del </a:t>
            </a:r>
            <a:r>
              <a:rPr lang="es-ES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Guadalajara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16DB48E-E401-4199-83C6-39F639FE3A8C}"/>
              </a:ext>
            </a:extLst>
          </p:cNvPr>
          <p:cNvSpPr txBox="1"/>
          <p:nvPr/>
        </p:nvSpPr>
        <p:spPr>
          <a:xfrm>
            <a:off x="580532" y="2504855"/>
            <a:ext cx="6887068" cy="878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3525" indent="-263525">
              <a:lnSpc>
                <a:spcPct val="150000"/>
              </a:lnSpc>
              <a:spcAft>
                <a:spcPts val="800"/>
              </a:spcAft>
            </a:pP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Interconectar el </a:t>
            </a:r>
            <a:r>
              <a:rPr lang="es-ES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Guadalajara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 el </a:t>
            </a:r>
            <a:r>
              <a:rPr lang="es-ES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Querétaro 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 la interface </a:t>
            </a:r>
            <a:r>
              <a:rPr lang="es-ES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g0/1 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 cada </a:t>
            </a:r>
            <a:r>
              <a:rPr lang="es-E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2557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304800" y="108427"/>
            <a:ext cx="11277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Proyecto </a:t>
            </a:r>
            <a:r>
              <a:rPr lang="es-ES" sz="2800" b="1" dirty="0" err="1"/>
              <a:t>YEYO’s</a:t>
            </a:r>
            <a:r>
              <a:rPr lang="es-ES" sz="2800" b="1" dirty="0"/>
              <a:t> Store</a:t>
            </a:r>
          </a:p>
          <a:p>
            <a:pPr algn="ctr"/>
            <a:r>
              <a:rPr lang="es-ES" sz="2400" dirty="0"/>
              <a:t>Nueva configuración del </a:t>
            </a:r>
            <a:r>
              <a:rPr lang="es-ES" sz="2400" dirty="0" err="1"/>
              <a:t>router</a:t>
            </a:r>
            <a:r>
              <a:rPr lang="es-ES" sz="2400" dirty="0"/>
              <a:t> Guadalajara</a:t>
            </a:r>
            <a:endParaRPr lang="es-MX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162220-B66C-48DB-B5AA-BC509244B7E6}"/>
              </a:ext>
            </a:extLst>
          </p:cNvPr>
          <p:cNvSpPr txBox="1"/>
          <p:nvPr/>
        </p:nvSpPr>
        <p:spPr>
          <a:xfrm>
            <a:off x="457200" y="1185224"/>
            <a:ext cx="1127760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3525" indent="-263525"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Configurar las interfaces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g0/1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cada </a:t>
            </a:r>
            <a:r>
              <a:rPr lang="es-E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Se requiere de una subred con dos direcciones. Utilizar la siguiente subred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/30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65F3D27-932C-480F-A3A0-59C8D29BFC2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9" y="3006072"/>
            <a:ext cx="6398443" cy="316612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65A7A396-7B87-4984-8622-FCF54166426E}"/>
              </a:ext>
            </a:extLst>
          </p:cNvPr>
          <p:cNvSpPr txBox="1"/>
          <p:nvPr/>
        </p:nvSpPr>
        <p:spPr>
          <a:xfrm>
            <a:off x="457200" y="2039589"/>
            <a:ext cx="11277600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3525" indent="-263525"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Perder la conexión con el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ISP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IZZI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implica que ya se va a tener NATEO en el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Guadalajara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por lo que hay que eliminar esta configuración. Se configurará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NATEO en el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frontera (Querétaro)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 conecta con el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ISP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Telmex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F2AFE641-CB45-4D98-8243-E0CA40E5C396}"/>
              </a:ext>
            </a:extLst>
          </p:cNvPr>
          <p:cNvSpPr txBox="1"/>
          <p:nvPr/>
        </p:nvSpPr>
        <p:spPr>
          <a:xfrm>
            <a:off x="459557" y="3223181"/>
            <a:ext cx="4493443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3525" indent="-263525"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Actualizar la configuración del protocolo de enrutamiento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OSPF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el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Guadalajara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 eliminar ruta estática.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697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304800" y="108427"/>
            <a:ext cx="11277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Proyecto </a:t>
            </a:r>
            <a:r>
              <a:rPr lang="es-ES" sz="2800" b="1" dirty="0" err="1"/>
              <a:t>YEYO’s</a:t>
            </a:r>
            <a:r>
              <a:rPr lang="es-ES" sz="2800" b="1" dirty="0"/>
              <a:t> Store</a:t>
            </a:r>
          </a:p>
          <a:p>
            <a:pPr algn="ctr"/>
            <a:r>
              <a:rPr lang="es-ES" sz="2400" dirty="0"/>
              <a:t>Nueva configuración del </a:t>
            </a:r>
            <a:r>
              <a:rPr lang="es-ES" sz="2400" dirty="0" err="1"/>
              <a:t>router</a:t>
            </a:r>
            <a:r>
              <a:rPr lang="es-ES" sz="2400" dirty="0"/>
              <a:t> Querétaro</a:t>
            </a:r>
            <a:endParaRPr lang="es-MX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162220-B66C-48DB-B5AA-BC509244B7E6}"/>
              </a:ext>
            </a:extLst>
          </p:cNvPr>
          <p:cNvSpPr txBox="1"/>
          <p:nvPr/>
        </p:nvSpPr>
        <p:spPr>
          <a:xfrm>
            <a:off x="452486" y="2235726"/>
            <a:ext cx="4805314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8775" indent="-358775"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Agregar la configuración de la interface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g0/1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 el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Querétaro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5A7A396-7B87-4984-8622-FCF54166426E}"/>
              </a:ext>
            </a:extLst>
          </p:cNvPr>
          <p:cNvSpPr txBox="1"/>
          <p:nvPr/>
        </p:nvSpPr>
        <p:spPr>
          <a:xfrm>
            <a:off x="452486" y="3047441"/>
            <a:ext cx="4652914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8775" indent="-358775"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Revisar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NAT estático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para el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servidor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la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cámara Web.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7250A36-4B30-4DA0-B0C2-2CA76B66FF2F}"/>
              </a:ext>
            </a:extLst>
          </p:cNvPr>
          <p:cNvSpPr txBox="1"/>
          <p:nvPr/>
        </p:nvSpPr>
        <p:spPr>
          <a:xfrm>
            <a:off x="457200" y="1524000"/>
            <a:ext cx="480060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8775" indent="-358775" algn="just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Revisar configuración de</a:t>
            </a:r>
            <a:r>
              <a:rPr lang="es-ES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DHCP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 el </a:t>
            </a:r>
            <a:r>
              <a:rPr lang="es-ES" sz="1800" b="1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router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Querétaro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09EAB7B-D8EA-49DB-BEF6-B0CD00EBB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1295400"/>
            <a:ext cx="5791200" cy="450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44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6AA9D110-6FFC-455A-8208-CF01108FD59E}"/>
              </a:ext>
            </a:extLst>
          </p:cNvPr>
          <p:cNvSpPr txBox="1"/>
          <p:nvPr/>
        </p:nvSpPr>
        <p:spPr>
          <a:xfrm>
            <a:off x="304800" y="108427"/>
            <a:ext cx="112776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/>
              <a:t>Proyecto </a:t>
            </a:r>
            <a:r>
              <a:rPr lang="es-ES" sz="2800" b="1" dirty="0" err="1"/>
              <a:t>YEYO’s</a:t>
            </a:r>
            <a:r>
              <a:rPr lang="es-ES" sz="2800" b="1" dirty="0"/>
              <a:t> Store</a:t>
            </a:r>
          </a:p>
          <a:p>
            <a:pPr algn="ctr"/>
            <a:r>
              <a:rPr lang="es-ES" sz="2400" dirty="0"/>
              <a:t>Nueva configuración del </a:t>
            </a:r>
            <a:r>
              <a:rPr lang="es-ES" sz="2400" dirty="0" err="1"/>
              <a:t>router</a:t>
            </a:r>
            <a:r>
              <a:rPr lang="es-ES" sz="2400" dirty="0"/>
              <a:t> Querétaro</a:t>
            </a:r>
            <a:endParaRPr lang="es-MX" sz="2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8162220-B66C-48DB-B5AA-BC509244B7E6}"/>
              </a:ext>
            </a:extLst>
          </p:cNvPr>
          <p:cNvSpPr txBox="1"/>
          <p:nvPr/>
        </p:nvSpPr>
        <p:spPr>
          <a:xfrm>
            <a:off x="533400" y="1711276"/>
            <a:ext cx="11125200" cy="367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protocolo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EIGRP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puede publicar la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 completa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la clase o puede publicar las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subredes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FA5EDCD-8BE5-4C1A-8A15-F682EAA2B9B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2190849"/>
            <a:ext cx="7696200" cy="385773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225B94E-6A54-47E3-986D-94C503CDD126}"/>
              </a:ext>
            </a:extLst>
          </p:cNvPr>
          <p:cNvSpPr txBox="1"/>
          <p:nvPr/>
        </p:nvSpPr>
        <p:spPr>
          <a:xfrm>
            <a:off x="340936" y="1249477"/>
            <a:ext cx="11470064" cy="37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3525" indent="-263525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Revisar </a:t>
            </a:r>
            <a:r>
              <a:rPr lang="es-ES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actualizar 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configuración del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protocolo de ruteo EIGRP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87674B-0DAA-4116-ACAF-643D3BC81B8F}"/>
              </a:ext>
            </a:extLst>
          </p:cNvPr>
          <p:cNvSpPr txBox="1"/>
          <p:nvPr/>
        </p:nvSpPr>
        <p:spPr>
          <a:xfrm>
            <a:off x="527115" y="2190849"/>
            <a:ext cx="2970229" cy="966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protocolo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EIGRP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ya está configurado y da servicio a la red de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Querétaro.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32842FC-E9B6-4D64-BDB7-535C19E9B935}"/>
              </a:ext>
            </a:extLst>
          </p:cNvPr>
          <p:cNvSpPr txBox="1"/>
          <p:nvPr/>
        </p:nvSpPr>
        <p:spPr>
          <a:xfrm>
            <a:off x="271806" y="3505200"/>
            <a:ext cx="3200400" cy="670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63525" indent="-263525">
              <a:lnSpc>
                <a:spcPct val="107000"/>
              </a:lnSpc>
              <a:spcAft>
                <a:spcPts val="800"/>
              </a:spcAft>
            </a:pP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Configurar el protocolo </a:t>
            </a:r>
            <a:r>
              <a:rPr lang="es-E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OSPF</a:t>
            </a:r>
            <a:r>
              <a:rPr lang="es-E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MX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158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3007</TotalTime>
  <Words>639</Words>
  <Application>Microsoft Office PowerPoint</Application>
  <PresentationFormat>Panorámica</PresentationFormat>
  <Paragraphs>57</Paragraphs>
  <Slides>11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Arial</vt:lpstr>
      <vt:lpstr>Calibri</vt:lpstr>
      <vt:lpstr>Symbol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52</cp:revision>
  <dcterms:created xsi:type="dcterms:W3CDTF">2021-02-01T12:33:05Z</dcterms:created>
  <dcterms:modified xsi:type="dcterms:W3CDTF">2021-11-22T17:13:07Z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