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91" r:id="rId3"/>
    <p:sldId id="317" r:id="rId4"/>
    <p:sldId id="318" r:id="rId5"/>
    <p:sldId id="319" r:id="rId6"/>
    <p:sldId id="344" r:id="rId7"/>
    <p:sldId id="320" r:id="rId8"/>
    <p:sldId id="628" r:id="rId9"/>
    <p:sldId id="635" r:id="rId10"/>
    <p:sldId id="631" r:id="rId11"/>
    <p:sldId id="637" r:id="rId12"/>
    <p:sldId id="632" r:id="rId13"/>
    <p:sldId id="321" r:id="rId14"/>
    <p:sldId id="346" r:id="rId15"/>
    <p:sldId id="347" r:id="rId16"/>
    <p:sldId id="322" r:id="rId17"/>
    <p:sldId id="323" r:id="rId18"/>
    <p:sldId id="324" r:id="rId19"/>
    <p:sldId id="339" r:id="rId20"/>
    <p:sldId id="304" r:id="rId21"/>
    <p:sldId id="305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103" d="100"/>
          <a:sy n="103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La velocidad máxima que puede tener un switch hoy en día es de 10/100Mbps,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04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44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122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59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74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446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. Ejemplos NOS: Microsoft Windows Server, Linux y Novel Open Enterprise Server.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Enrutador: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dirty="0"/>
              <a:t>Un procesador de comunicaciones que se utiliza para enrutar paquetes de datos a través de distintas redes y asegurar que los datos enviados lleguen a la dirección correcta.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90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355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Dispositivos de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99592" y="1149017"/>
            <a:ext cx="7488832" cy="2294474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Puertos 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Comúnmente cuatro puertos LAN.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Son donde conectamos nuestras PCs, impresoras, servidores y cualquier dispositivo cableado.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velocidad de los puertos ethernet puede ser de </a:t>
            </a:r>
            <a:r>
              <a:rPr lang="es-ES" sz="1600" b="1" dirty="0"/>
              <a:t>10/100/1000 Mbps</a:t>
            </a:r>
            <a:r>
              <a:rPr lang="es-ES" sz="1600" dirty="0"/>
              <a:t>, aunque podríamos tener velocidades superiores como </a:t>
            </a:r>
            <a:r>
              <a:rPr lang="es-ES" sz="1600" b="1" dirty="0"/>
              <a:t>2.5 Gbps</a:t>
            </a:r>
            <a:r>
              <a:rPr lang="es-ES" sz="1600" dirty="0"/>
              <a:t>, </a:t>
            </a:r>
            <a:r>
              <a:rPr lang="es-ES" sz="1600" b="1" dirty="0"/>
              <a:t>5 Gbps</a:t>
            </a:r>
            <a:r>
              <a:rPr lang="es-ES" sz="1600" dirty="0"/>
              <a:t> y </a:t>
            </a:r>
            <a:r>
              <a:rPr lang="es-ES" sz="1600" b="1" dirty="0"/>
              <a:t>10 Gbps</a:t>
            </a:r>
            <a:r>
              <a:rPr lang="es-ES" sz="1600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76042F-B7D6-4413-9517-714BB3E1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79" y="3861048"/>
            <a:ext cx="3877641" cy="19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34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200800" cy="396519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DSL (Digital Subscriber Line – Línea de suscriptor digital)</a:t>
            </a:r>
            <a:endParaRPr lang="es-E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3A71A8-E945-4E3A-B912-ED44C187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3" y="1644345"/>
            <a:ext cx="2827200" cy="1424615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98B2FD3E-9E69-474D-A637-D97FDA7E3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561984"/>
            <a:ext cx="4752528" cy="17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DSL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(Digital Subscriber Line)</a:t>
            </a:r>
            <a:r>
              <a:rPr lang="es-ES" sz="1600" dirty="0"/>
              <a:t>, es una tecnología que permite el acceso a Internet, utilizando las </a:t>
            </a:r>
            <a:r>
              <a:rPr lang="es-ES" sz="1600" b="1" dirty="0"/>
              <a:t>líneas telefónicas normales de par trenzado </a:t>
            </a:r>
            <a:r>
              <a:rPr lang="es-ES" sz="1600" dirty="0"/>
              <a:t>existentes en los hogares y empresas para la transmisión de datos a alta velocidad.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EEAE4B-1150-4D3C-BADD-3C8E11331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396275"/>
            <a:ext cx="349267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5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71600" y="980728"/>
            <a:ext cx="7488832" cy="224574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WLAN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El </a:t>
            </a:r>
            <a:r>
              <a:rPr lang="es-ES" sz="1600" b="1" dirty="0"/>
              <a:t>Wi-Fi</a:t>
            </a:r>
            <a:r>
              <a:rPr lang="es-ES" sz="1600" dirty="0"/>
              <a:t> de nuestro router inalámbrico se denomina como </a:t>
            </a:r>
            <a:r>
              <a:rPr lang="es-ES" sz="1600" b="1" dirty="0"/>
              <a:t>WLAN</a:t>
            </a:r>
            <a:r>
              <a:rPr lang="es-ES" sz="1600" dirty="0"/>
              <a:t>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única diferencia entre </a:t>
            </a:r>
            <a:r>
              <a:rPr lang="es-ES" sz="1600" b="1" dirty="0"/>
              <a:t>WLAN</a:t>
            </a:r>
            <a:r>
              <a:rPr lang="es-ES" sz="1600" dirty="0"/>
              <a:t> y </a:t>
            </a:r>
            <a:r>
              <a:rPr lang="es-ES" sz="1600" b="1" dirty="0"/>
              <a:t>LAN</a:t>
            </a:r>
            <a:r>
              <a:rPr lang="es-ES" sz="1600" dirty="0"/>
              <a:t>, es el medio de transmisión. 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LAN </a:t>
            </a:r>
            <a:r>
              <a:rPr lang="es-ES" sz="1600" dirty="0"/>
              <a:t>se hace uso de cables de par trenzado o de fibra óptica.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WLAN</a:t>
            </a:r>
            <a:r>
              <a:rPr lang="es-ES" sz="1600" dirty="0"/>
              <a:t> utilizamos el aire como medio de transmisión, es decir, hacemos uso de la tecnología Wi-Fi.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B33FF7-3325-4973-AF36-806DBBF2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635330"/>
            <a:ext cx="4164852" cy="20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40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3191" y="1268760"/>
            <a:ext cx="799367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748464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Access Point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381448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1995561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tablet, smartphone)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756661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844409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 vs Access point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pdas, pcs, etc) se conectan a la red por medio del access point.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1705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 inalámbrico vs Access point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76" y="2022083"/>
            <a:ext cx="2824814" cy="302433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Radio frecuencia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1695286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Microondas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8613" y="1556792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7" y="3134076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18613" y="3000839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</p:spTree>
    <p:extLst>
      <p:ext uri="{BB962C8B-B14F-4D97-AF65-F5344CB8AC3E}">
        <p14:creationId xmlns:p14="http://schemas.microsoft.com/office/powerpoint/2010/main" val="286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3558854" cy="2299567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Cables UTP, coaxial y fibra óptica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2" y="3018033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10" y="3374496"/>
            <a:ext cx="3474452" cy="24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489476" y="1465263"/>
            <a:ext cx="7258988" cy="4035512"/>
            <a:chOff x="1501669" y="2008159"/>
            <a:chExt cx="6890837" cy="344349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669" y="2008159"/>
              <a:ext cx="6140662" cy="3443495"/>
            </a:xfrm>
            <a:prstGeom prst="rect">
              <a:avLst/>
            </a:prstGeom>
          </p:spPr>
        </p:pic>
        <p:sp>
          <p:nvSpPr>
            <p:cNvPr id="4" name="Triángulo rectángulo 3"/>
            <p:cNvSpPr/>
            <p:nvPr/>
          </p:nvSpPr>
          <p:spPr>
            <a:xfrm rot="14934962">
              <a:off x="7106711" y="381051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3" name="Triángulo rectángulo 12"/>
            <p:cNvSpPr/>
            <p:nvPr/>
          </p:nvSpPr>
          <p:spPr>
            <a:xfrm rot="21064234">
              <a:off x="7575358" y="272027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16081" y="2089749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Tarjeta de interfaz de red </a:t>
            </a:r>
            <a:r>
              <a:rPr lang="es-MX" sz="1600" dirty="0">
                <a:cs typeface="Arial" panose="020B0604020202020204" pitchFamily="34" charset="0"/>
              </a:rPr>
              <a:t>(NIC)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44127" y="1402382"/>
            <a:ext cx="3304337" cy="1374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Sistema operativo de red </a:t>
            </a:r>
            <a:r>
              <a:rPr lang="es-MX" dirty="0"/>
              <a:t>(NOS)</a:t>
            </a:r>
            <a:r>
              <a:rPr lang="es-MX" b="1" dirty="0"/>
              <a:t>:</a:t>
            </a:r>
            <a:r>
              <a:rPr lang="es-MX" dirty="0"/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Enruta y administra las comunicaciones en la red y coordina los recursos de esta.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35464" y="4500223"/>
            <a:ext cx="2696976" cy="1695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Ruteador: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Enruta paquetes de datos a través de distintas redes y asegura que los datos enviados lleguen a la dirección correcta.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11560" y="5503778"/>
            <a:ext cx="300517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Switch: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Envía datos a un destino especificado en la red.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44016" y="44624"/>
            <a:ext cx="8684639" cy="120260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Componentes de una red simple</a:t>
            </a:r>
          </a:p>
        </p:txBody>
      </p:sp>
    </p:spTree>
    <p:extLst>
      <p:ext uri="{BB962C8B-B14F-4D97-AF65-F5344CB8AC3E}">
        <p14:creationId xmlns:p14="http://schemas.microsoft.com/office/powerpoint/2010/main" val="7163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tablets,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56" y="2571328"/>
            <a:ext cx="5080000" cy="3810000"/>
          </a:xfrm>
          <a:prstGeom prst="rect">
            <a:avLst/>
          </a:prstGeom>
        </p:spPr>
      </p:pic>
      <p:sp>
        <p:nvSpPr>
          <p:cNvPr id="16387" name="Rectangle 18"/>
          <p:cNvSpPr>
            <a:spLocks noChangeArrowheads="1"/>
          </p:cNvSpPr>
          <p:nvPr/>
        </p:nvSpPr>
        <p:spPr bwMode="auto">
          <a:xfrm>
            <a:off x="755576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043608" y="2924944"/>
            <a:ext cx="255284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ts val="3500"/>
              </a:lnSpc>
              <a:spcBef>
                <a:spcPct val="10000"/>
              </a:spcBef>
              <a:buClr>
                <a:schemeClr val="tx2"/>
              </a:buClr>
              <a:buSzPct val="7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Las LAN’s están limitadas por su alcance geográfico, inter-nerworking elimina la barrera de la distancia y alcance geográfico.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713234" y="1852216"/>
            <a:ext cx="7819206" cy="107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Permite a los usuarios comunicarse y compartir recursos sin importar la localización geográfica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(Inter-networking)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11782" y="1844824"/>
            <a:ext cx="8136681" cy="16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Dispositivos de interconexión pueden ser configurados para que usuarios de una red no tengan acceso a otro segmento de red,  mejorando así la seguridad.</a:t>
            </a: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83568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8032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(Inter-networking)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005064"/>
            <a:ext cx="5688632" cy="2101533"/>
          </a:xfrm>
          <a:prstGeom prst="rect">
            <a:avLst/>
          </a:prstGeom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971600" y="3467350"/>
            <a:ext cx="5002946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Inter-red básica: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router crea una inter-red.</a:t>
            </a:r>
          </a:p>
        </p:txBody>
      </p:sp>
    </p:spTree>
    <p:extLst>
      <p:ext uri="{BB962C8B-B14F-4D97-AF65-F5344CB8AC3E}">
        <p14:creationId xmlns:p14="http://schemas.microsoft.com/office/powerpoint/2010/main" val="1034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66728"/>
            <a:ext cx="4461147" cy="2592288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2065368"/>
            <a:ext cx="748883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 frecuencia/ microondas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o de Fibra óptica</a:t>
            </a:r>
          </a:p>
          <a:p>
            <a:pPr algn="ctr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128375"/>
            <a:ext cx="422756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Switch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30" y="2828118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5576" y="1443081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hub,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address”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3584" y="2441902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 vs Switch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16" y="1916832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7545" y="3590097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7544" y="1916832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router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1463298"/>
            <a:ext cx="6149219" cy="381591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27584" y="1124744"/>
            <a:ext cx="7488832" cy="33855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inalámbrica </a:t>
            </a:r>
            <a:r>
              <a:rPr lang="es-ES" sz="1600" dirty="0"/>
              <a:t>mediante ondas de radio.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4A166D-831D-4CD8-88F9-A0D7B726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382530"/>
            <a:ext cx="7488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física </a:t>
            </a:r>
            <a:r>
              <a:rPr lang="es-ES" sz="1600" dirty="0"/>
              <a:t>puede ser una conexión por cable.</a:t>
            </a:r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EB74275-8F94-41ED-AB54-12AF9158F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5904656" cy="44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18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1154</Words>
  <Application>Microsoft Office PowerPoint</Application>
  <PresentationFormat>Presentación en pantalla (4:3)</PresentationFormat>
  <Paragraphs>103</Paragraphs>
  <Slides>21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Dom Casual</vt:lpstr>
      <vt:lpstr>inherit</vt:lpstr>
      <vt:lpstr>Montserrat</vt:lpstr>
      <vt:lpstr>Wingdings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177</cp:revision>
  <dcterms:created xsi:type="dcterms:W3CDTF">2013-06-11T22:32:36Z</dcterms:created>
  <dcterms:modified xsi:type="dcterms:W3CDTF">2022-05-15T23:27:34Z</dcterms:modified>
</cp:coreProperties>
</file>