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460" r:id="rId3"/>
    <p:sldId id="858" r:id="rId4"/>
    <p:sldId id="859" r:id="rId5"/>
    <p:sldId id="860" r:id="rId6"/>
    <p:sldId id="862" r:id="rId7"/>
    <p:sldId id="861" r:id="rId8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deben abordar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5092"/>
            <a:ext cx="7776864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la tolerancia a fallas, se necesitan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 rutas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31832"/>
            <a:ext cx="8424936" cy="267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un buen desempeño. ¿Alguna vez miró un video en vivo con interrupciones y pausas constantes? Esto sucede cuando existe una mayor demanda de ancho de banda que la que hay disponible y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 está configurada.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996951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980728"/>
            <a:ext cx="7441928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Tres objetivos de seguridad de la red: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Confidencialidad: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solo los destinatarios deseados pueden leer los datos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Integridad: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garantía de que los datos no se alteraron durante la transmisión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Disponibilidad: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garantía del acceso confiable y oportuno a los datos por parte de los usuarios autorizados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356</Words>
  <Application>Microsoft Office PowerPoint</Application>
  <PresentationFormat>Presentación en pantalla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170</cp:revision>
  <cp:lastPrinted>2020-02-27T15:33:41Z</cp:lastPrinted>
  <dcterms:created xsi:type="dcterms:W3CDTF">2013-06-11T22:32:36Z</dcterms:created>
  <dcterms:modified xsi:type="dcterms:W3CDTF">2022-05-15T13:30:02Z</dcterms:modified>
</cp:coreProperties>
</file>