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17" r:id="rId3"/>
    <p:sldId id="318" r:id="rId4"/>
    <p:sldId id="319" r:id="rId5"/>
    <p:sldId id="344" r:id="rId6"/>
    <p:sldId id="320" r:id="rId7"/>
    <p:sldId id="628" r:id="rId8"/>
    <p:sldId id="635" r:id="rId9"/>
    <p:sldId id="631" r:id="rId10"/>
    <p:sldId id="637" r:id="rId11"/>
    <p:sldId id="632" r:id="rId12"/>
    <p:sldId id="321" r:id="rId13"/>
    <p:sldId id="346" r:id="rId14"/>
    <p:sldId id="347" r:id="rId15"/>
    <p:sldId id="322" r:id="rId16"/>
    <p:sldId id="323" r:id="rId17"/>
    <p:sldId id="324" r:id="rId18"/>
    <p:sldId id="339" r:id="rId19"/>
    <p:sldId id="304" r:id="rId20"/>
    <p:sldId id="305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59" d="100"/>
          <a:sy n="59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4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Subscriber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659089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Subscriber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334" y="345670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/>
              <a:t>Wi-Fi</a:t>
            </a:r>
            <a:r>
              <a:rPr lang="es-ES" sz="1600" dirty="0"/>
              <a:t> de nuestro router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Wi-Fi.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tablet, smartphone)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vs Access point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pdas, pcs, etc) se conectan a la red por medio del access point.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inalámbrico vs Access point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Enruta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Ruteador: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Enruta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LAN’s están limitadas por su alcance geográfico, inter-nerworking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(Inter-networking)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(Inter-networking)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005064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hub,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address”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PCs,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938</Words>
  <Application>Microsoft Office PowerPoint</Application>
  <PresentationFormat>Presentación en pantalla (4:3)</PresentationFormat>
  <Paragraphs>83</Paragraphs>
  <Slides>20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179</cp:revision>
  <dcterms:created xsi:type="dcterms:W3CDTF">2013-06-11T22:32:36Z</dcterms:created>
  <dcterms:modified xsi:type="dcterms:W3CDTF">2022-05-17T01:22:37Z</dcterms:modified>
</cp:coreProperties>
</file>