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60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801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 (PDU)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  <p:pic>
        <p:nvPicPr>
          <p:cNvPr id="4" name="Picture 3" descr="Introduction to Networks - Mozilla Firefox">
            <a:extLst>
              <a:ext uri="{FF2B5EF4-FFF2-40B4-BE49-F238E27FC236}">
                <a16:creationId xmlns:a16="http://schemas.microsoft.com/office/drawing/2014/main" id="{A8840FCC-DB06-4A15-A6FE-CB01B10F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7" y="1628800"/>
            <a:ext cx="567203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75BE-7631-4DBC-BC6F-099E2CE9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036529" cy="2857318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348880"/>
            <a:ext cx="403652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Funciones de las capas del 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TCP/IP.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310</Words>
  <Application>Microsoft Office PowerPoint</Application>
  <PresentationFormat>Presentación en pantalla (4:3)</PresentationFormat>
  <Paragraphs>62</Paragraphs>
  <Slides>14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Dom Casual</vt:lpstr>
      <vt:lpstr>Tema de Office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 Unidades de datos de protocolo (PDU)</vt:lpstr>
      <vt:lpstr>Modelo OSI vs TCP/IP Protocolos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93</cp:revision>
  <dcterms:created xsi:type="dcterms:W3CDTF">2013-06-11T22:32:36Z</dcterms:created>
  <dcterms:modified xsi:type="dcterms:W3CDTF">2022-05-17T01:50:44Z</dcterms:modified>
</cp:coreProperties>
</file>