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460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801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103" d="100"/>
          <a:sy n="103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225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651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703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Modelo TCP/IP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944023"/>
            <a:ext cx="4411483" cy="17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71900"/>
            <a:ext cx="2231943" cy="2231943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933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574" y="2240406"/>
            <a:ext cx="4024139" cy="1620642"/>
          </a:xfrm>
        </p:spPr>
        <p:txBody>
          <a:bodyPr/>
          <a:lstStyle/>
          <a:p>
            <a:pPr marL="40005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00050" lvl="1" indent="0">
              <a:buNone/>
            </a:pPr>
            <a:endParaRPr lang="es-ES_tradnl" altLang="es-MX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400" b="1" u="sng" noProof="1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s-ES_tradnl" altLang="es-MX" sz="2400" noProof="1">
                <a:solidFill>
                  <a:schemeClr val="bg2">
                    <a:lumMod val="25000"/>
                  </a:schemeClr>
                </a:solidFill>
              </a:rPr>
              <a:t>-Internet Protocol</a:t>
            </a:r>
          </a:p>
          <a:p>
            <a:pPr lvl="1"/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1552792" imgH="1638529" progId="Paint.Picture">
                  <p:embed/>
                </p:oleObj>
              </mc:Choice>
              <mc:Fallback>
                <p:oleObj name="Imagen de mapa de bits" r:id="rId3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0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4160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0" y="2132856"/>
            <a:ext cx="4104456" cy="1512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57200" lvl="1" indent="0">
              <a:buNone/>
            </a:pPr>
            <a:endParaRPr lang="es-ES_tradnl" alt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LAN &amp; WAN</a:t>
            </a:r>
            <a:r>
              <a:rPr lang="es-ES_tradnl" altLang="es-MX" sz="2000" b="1" noProof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Technologies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1514686" imgH="1619476" progId="Paint.Picture">
                  <p:embed/>
                </p:oleObj>
              </mc:Choice>
              <mc:Fallback>
                <p:oleObj name="Imagen de mapa de bits" r:id="rId3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64236"/>
            <a:ext cx="3995936" cy="28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6792"/>
            <a:ext cx="5832648" cy="47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3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  <a:b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 (PDU)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72816"/>
            <a:ext cx="9073008" cy="40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0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97768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  <a:b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7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  <p:pic>
        <p:nvPicPr>
          <p:cNvPr id="4" name="Picture 3" descr="Introduction to Networks - Mozilla Firefox">
            <a:extLst>
              <a:ext uri="{FF2B5EF4-FFF2-40B4-BE49-F238E27FC236}">
                <a16:creationId xmlns:a16="http://schemas.microsoft.com/office/drawing/2014/main" id="{A8840FCC-DB06-4A15-A6FE-CB01B10FB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97" y="1628800"/>
            <a:ext cx="567203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A075BE-7631-4DBC-BC6F-099E2CE9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72816"/>
            <a:ext cx="4036529" cy="2857318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348880"/>
            <a:ext cx="4036529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Modelo TCP/IP.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Funciones de las capas del modelo TCP/IP.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5456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MX" altLang="es-MX" sz="2000" b="1" noProof="1">
                <a:solidFill>
                  <a:schemeClr val="accent6">
                    <a:lumMod val="75000"/>
                  </a:schemeClr>
                </a:solidFill>
              </a:rPr>
              <a:t>Modelo TCP/IP 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fue desarrollado por el Departamento de Defensa de los Estados Unidos al final de los 60s’, para asegurar comunicaciones de datos aún en las peores circunstancias.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Desde entonces, TCP/IP se ha convertido en el método utilizado para las comunicaciones en </a:t>
            </a:r>
            <a:r>
              <a:rPr lang="es-MX" altLang="es-MX" sz="2000" b="1" noProof="1">
                <a:solidFill>
                  <a:schemeClr val="bg2">
                    <a:lumMod val="25000"/>
                  </a:schemeClr>
                </a:solidFill>
              </a:rPr>
              <a:t>Internet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263054"/>
            <a:ext cx="4910479" cy="18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6435" y="457200"/>
            <a:ext cx="5303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1677888"/>
            <a:ext cx="52117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Aplicación</a:t>
            </a:r>
          </a:p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todas funciones de las capas 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Aplicación, Presentación y Sesión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Representación de Datos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Encriptación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Dialogo</a:t>
            </a: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87379"/>
              </p:ext>
            </p:extLst>
          </p:nvPr>
        </p:nvGraphicFramePr>
        <p:xfrm>
          <a:off x="755576" y="2634208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609524" imgH="1743318" progId="Paint.Picture">
                  <p:embed/>
                </p:oleObj>
              </mc:Choice>
              <mc:Fallback>
                <p:oleObj name="Imagen de mapa de bits" r:id="rId2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4208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6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4000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700808"/>
            <a:ext cx="5383088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Transporte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Es responsable de l</a:t>
            </a:r>
            <a:r>
              <a:rPr lang="es-ES_tradnl" altLang="es-MX" sz="2000" dirty="0"/>
              <a:t>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calidad de servicio (TCP)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Confiabilidad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Recuperación de Fallas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Acknowledgment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Flujo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Orientado a Conexión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02762"/>
              </p:ext>
            </p:extLst>
          </p:nvPr>
        </p:nvGraphicFramePr>
        <p:xfrm>
          <a:off x="899592" y="2695575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1676634" imgH="1638529" progId="Paint.Picture">
                  <p:embed/>
                </p:oleObj>
              </mc:Choice>
              <mc:Fallback>
                <p:oleObj name="Imagen de mapa de bits" r:id="rId3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95575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97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76672"/>
            <a:ext cx="5075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889" y="1907704"/>
            <a:ext cx="4392488" cy="3177480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Internet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Usa el protocolo IP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Determinación de Ruta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Conmutación de Paquetes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Direccionamiento</a:t>
            </a:r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1552792" imgH="1638529" progId="Paint.Picture">
                  <p:embed/>
                </p:oleObj>
              </mc:Choice>
              <mc:Fallback>
                <p:oleObj name="Imagen de mapa de bits" r:id="rId3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08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04664"/>
            <a:ext cx="5227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1752600"/>
            <a:ext cx="53641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Red 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(Host a Red)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las funciones de la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capa de Enlace de Datos y </a:t>
            </a:r>
            <a:r>
              <a:rPr lang="es-ES_tradnl" altLang="es-MX" sz="2000" b="1" dirty="0" err="1">
                <a:solidFill>
                  <a:schemeClr val="accent5">
                    <a:lumMod val="75000"/>
                  </a:schemeClr>
                </a:solidFill>
              </a:rPr>
              <a:t>Fisica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Tecnologías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WANs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LANs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Se encarga de todos los procesos requeridos para realizar el enlace físico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514686" imgH="1619476" progId="Paint.Picture">
                  <p:embed/>
                </p:oleObj>
              </mc:Choice>
              <mc:Fallback>
                <p:oleObj name="Imagen de mapa de bits" r:id="rId2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13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611" y="476672"/>
            <a:ext cx="4846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7281" y="1772816"/>
            <a:ext cx="4911143" cy="3692624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-File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HTTP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-Hypertext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SMTP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-Simple Mail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DNS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-Domain Name Service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-Trivial File Transfer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66800" y="2590800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609524" imgH="1743318" progId="Paint.Picture">
                  <p:embed/>
                </p:oleObj>
              </mc:Choice>
              <mc:Fallback>
                <p:oleObj name="Imagen de mapa de bits" r:id="rId2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22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07160"/>
            <a:ext cx="3934786" cy="2042120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57200"/>
            <a:ext cx="46180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2114855"/>
            <a:ext cx="5023047" cy="1964432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-Transmission Control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UDP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-User Datagram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670002"/>
              </p:ext>
            </p:extLst>
          </p:nvPr>
        </p:nvGraphicFramePr>
        <p:xfrm>
          <a:off x="1143000" y="2470770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1676634" imgH="1638529" progId="Paint.Picture">
                  <p:embed/>
                </p:oleObj>
              </mc:Choice>
              <mc:Fallback>
                <p:oleObj name="Imagen de mapa de bits" r:id="rId3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70770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759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288</Words>
  <Application>Microsoft Office PowerPoint</Application>
  <PresentationFormat>Presentación en pantalla (4:3)</PresentationFormat>
  <Paragraphs>60</Paragraphs>
  <Slides>14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Dom Casual</vt:lpstr>
      <vt:lpstr>Tema de Office</vt:lpstr>
      <vt:lpstr>Imagen de mapa de bits</vt:lpstr>
      <vt:lpstr>TC 2006B  Interconexión de dispositivos</vt:lpstr>
      <vt:lpstr>Presentación de PowerPoint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OSI vs TCP/IP</vt:lpstr>
      <vt:lpstr>Modelo OSI vs TCP/IP Unidades de datos de protocolo (PDU)</vt:lpstr>
      <vt:lpstr>Modelo OSI vs TCP/IP Protocolos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95</cp:revision>
  <dcterms:created xsi:type="dcterms:W3CDTF">2013-06-11T22:32:36Z</dcterms:created>
  <dcterms:modified xsi:type="dcterms:W3CDTF">2023-05-15T21:51:07Z</dcterms:modified>
</cp:coreProperties>
</file>