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3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9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80" r:id="rId29"/>
    <p:sldId id="382" r:id="rId30"/>
    <p:sldId id="381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804" r:id="rId40"/>
    <p:sldId id="803" r:id="rId41"/>
    <p:sldId id="805" r:id="rId42"/>
    <p:sldId id="393" r:id="rId43"/>
    <p:sldId id="394" r:id="rId44"/>
    <p:sldId id="395" r:id="rId45"/>
    <p:sldId id="396" r:id="rId46"/>
    <p:sldId id="397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50" autoAdjust="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01/11/2023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47546" imgH="666667" progId="Paint.Picture">
                  <p:embed/>
                </p:oleObj>
              </mc:Choice>
              <mc:Fallback>
                <p:oleObj name="Bitmap Image" r:id="rId2" imgW="2247546" imgH="666667" progId="Paint.Picture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04730" imgH="1247624" progId="Paint.Picture">
                  <p:embed/>
                </p:oleObj>
              </mc:Choice>
              <mc:Fallback>
                <p:oleObj name="Bitmap Image" r:id="rId3" imgW="1104730" imgH="1247624" progId="Paint.Picture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990638" imgH="2562347" progId="Paint.Picture">
                  <p:embed/>
                </p:oleObj>
              </mc:Choice>
              <mc:Fallback>
                <p:oleObj name="Bitmap Image" r:id="rId5" imgW="990638" imgH="2562347" progId="Paint.Picture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467147" imgH="1286073" progId="Paint.Picture">
                  <p:embed/>
                </p:oleObj>
              </mc:Choice>
              <mc:Fallback>
                <p:oleObj name="Bitmap Image" r:id="rId7" imgW="1467147" imgH="1286073" progId="Paint.Picture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04834" imgH="2638436" progId="Paint.Picture">
                  <p:embed/>
                </p:oleObj>
              </mc:Choice>
              <mc:Fallback>
                <p:oleObj name="Bitmap Image" r:id="rId2" imgW="4504834" imgH="2638436" progId="Paint.Picture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33696" imgH="1228531" progId="Paint.Picture">
                  <p:embed/>
                </p:oleObj>
              </mc:Choice>
              <mc:Fallback>
                <p:oleObj name="Bitmap Image" r:id="rId4" imgW="2533696" imgH="1228531" progId="Paint.Picture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467229" imgH="1324046" progId="Paint.Picture">
                  <p:embed/>
                </p:oleObj>
              </mc:Choice>
              <mc:Fallback>
                <p:oleObj name="Bitmap Image" r:id="rId6" imgW="2467229" imgH="1324046" progId="Paint.Picture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81206" imgH="2333333" progId="Paint.Picture">
                  <p:embed/>
                </p:oleObj>
              </mc:Choice>
              <mc:Fallback>
                <p:oleObj name="Bitmap Image" r:id="rId2" imgW="2581206" imgH="2333333" progId="Paint.Picture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2542857" imgH="2400635" progId="Paint.Picture">
                  <p:embed/>
                </p:oleObj>
              </mc:Choice>
              <mc:Fallback>
                <p:oleObj name="Imagen de mapa de bits" r:id="rId4" imgW="2542857" imgH="2400635" progId="Paint.Picture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2116</Words>
  <Application>Microsoft Office PowerPoint</Application>
  <PresentationFormat>Presentación en pantalla (4:3)</PresentationFormat>
  <Paragraphs>284</Paragraphs>
  <Slides>46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122</cp:revision>
  <cp:lastPrinted>2013-10-21T22:10:45Z</cp:lastPrinted>
  <dcterms:created xsi:type="dcterms:W3CDTF">2013-06-11T22:32:36Z</dcterms:created>
  <dcterms:modified xsi:type="dcterms:W3CDTF">2023-11-01T17:13:17Z</dcterms:modified>
</cp:coreProperties>
</file>