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41" r:id="rId2"/>
    <p:sldId id="344" r:id="rId3"/>
    <p:sldId id="345" r:id="rId4"/>
    <p:sldId id="346" r:id="rId5"/>
    <p:sldId id="348" r:id="rId6"/>
    <p:sldId id="349" r:id="rId7"/>
    <p:sldId id="802" r:id="rId8"/>
    <p:sldId id="352" r:id="rId9"/>
    <p:sldId id="353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9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80" r:id="rId30"/>
    <p:sldId id="382" r:id="rId31"/>
    <p:sldId id="381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804" r:id="rId41"/>
    <p:sldId id="803" r:id="rId42"/>
    <p:sldId id="805" r:id="rId43"/>
    <p:sldId id="393" r:id="rId44"/>
    <p:sldId id="394" r:id="rId45"/>
    <p:sldId id="395" r:id="rId46"/>
    <p:sldId id="396" r:id="rId47"/>
    <p:sldId id="397" r:id="rId4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 dirty="0"/>
              <a:t>PBX es cualquier central telefónica conectada directamente a la red pública de teléfono por 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2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3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5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6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7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9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0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1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2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3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Patch</a:t>
            </a:r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cord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Cross -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Connect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 Imagen" descr="cableado2.jpg">
            <a:extLst>
              <a:ext uri="{FF2B5EF4-FFF2-40B4-BE49-F238E27FC236}">
                <a16:creationId xmlns:a16="http://schemas.microsoft.com/office/drawing/2014/main" id="{EA32E214-8D4F-4574-9A67-ED25EC6A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9080"/>
            <a:ext cx="3386658" cy="24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265" y="1097452"/>
            <a:ext cx="79597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ANSI/TIA/EIA-568-B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Cableado de telecomunicaciones en edificios comerciales. (</a:t>
            </a:r>
            <a:r>
              <a:rPr lang="es-ES" sz="1600" b="1" dirty="0"/>
              <a:t>Cómo instalar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ANSI/TIA/EIA-569-A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recorridos y espacios de telecomunicaciones. (</a:t>
            </a:r>
            <a:r>
              <a:rPr lang="es-ES" sz="1600" b="1" dirty="0"/>
              <a:t>Cómo enrutar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ANSI/TIA/EIA-606-A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administración de infraestructura de telecomunicaciones.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ANSI/TIA/EIA-607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s-ES" sz="1600" dirty="0"/>
              <a:t>Requerimientos para instalaciones sobre los </a:t>
            </a:r>
            <a:r>
              <a:rPr lang="es-ES" sz="1600" b="1" dirty="0"/>
              <a:t>sistemas de tierra</a:t>
            </a:r>
            <a:r>
              <a:rPr lang="es-ES" sz="1600" dirty="0"/>
              <a:t> para equipos de telecomunicaciones. 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2187</Words>
  <Application>Microsoft Office PowerPoint</Application>
  <PresentationFormat>Presentación en pantalla (4:3)</PresentationFormat>
  <Paragraphs>296</Paragraphs>
  <Slides>47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 de mapa de bits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121</cp:revision>
  <cp:lastPrinted>2013-10-21T22:10:45Z</cp:lastPrinted>
  <dcterms:created xsi:type="dcterms:W3CDTF">2013-06-11T22:32:36Z</dcterms:created>
  <dcterms:modified xsi:type="dcterms:W3CDTF">2022-05-22T12:03:48Z</dcterms:modified>
</cp:coreProperties>
</file>