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04/05/2022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2A0CD5D1-CA88-43ED-9E67-57DBF3B1F497}"/>
              </a:ext>
            </a:extLst>
          </p:cNvPr>
          <p:cNvGrpSpPr/>
          <p:nvPr/>
        </p:nvGrpSpPr>
        <p:grpSpPr>
          <a:xfrm>
            <a:off x="2035694" y="770842"/>
            <a:ext cx="8120611" cy="5722137"/>
            <a:chOff x="2211057" y="618442"/>
            <a:chExt cx="8120611" cy="572213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8488D9E-C56E-4F57-B681-91BE3BA90EA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057" y="618442"/>
              <a:ext cx="8120611" cy="5722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AC575C8-DE8C-4F5F-BE2F-294D614964FF}"/>
                </a:ext>
              </a:extLst>
            </p:cNvPr>
            <p:cNvSpPr txBox="1"/>
            <p:nvPr/>
          </p:nvSpPr>
          <p:spPr>
            <a:xfrm>
              <a:off x="3267767" y="2099394"/>
              <a:ext cx="136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b="1" dirty="0"/>
                <a:t>192.168.1.1</a:t>
              </a:r>
              <a:endParaRPr lang="es-MX" b="1" dirty="0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A4CD8BF-D2A3-4EAE-9B5C-8BA1B0989606}"/>
                </a:ext>
              </a:extLst>
            </p:cNvPr>
            <p:cNvSpPr/>
            <p:nvPr/>
          </p:nvSpPr>
          <p:spPr>
            <a:xfrm>
              <a:off x="3579415" y="5363832"/>
              <a:ext cx="2516585" cy="731425"/>
            </a:xfrm>
            <a:prstGeom prst="roundRect">
              <a:avLst/>
            </a:prstGeom>
            <a:solidFill>
              <a:srgbClr val="C5FC8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10: Students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11D71AE-1F03-44EF-BC92-9E25EC054245}"/>
                </a:ext>
              </a:extLst>
            </p:cNvPr>
            <p:cNvSpPr/>
            <p:nvPr/>
          </p:nvSpPr>
          <p:spPr>
            <a:xfrm>
              <a:off x="6601139" y="5451499"/>
              <a:ext cx="2516585" cy="731425"/>
            </a:xfrm>
            <a:prstGeom prst="roundRect">
              <a:avLst/>
            </a:prstGeom>
            <a:solidFill>
              <a:srgbClr val="D777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20: Faculty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192.168.20.0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60BEA8B-5F4D-4BA0-8AE2-6B0E2C19B93C}"/>
                </a:ext>
              </a:extLst>
            </p:cNvPr>
            <p:cNvSpPr/>
            <p:nvPr/>
          </p:nvSpPr>
          <p:spPr>
            <a:xfrm>
              <a:off x="5686097" y="1641238"/>
              <a:ext cx="2516585" cy="73142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VLAN 1: Native</a:t>
              </a:r>
            </a:p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192.168.1.0 /24</a:t>
              </a:r>
              <a:endParaRPr lang="es-MX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505235" y="250711"/>
            <a:ext cx="479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Ejercicio 13: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6</cp:revision>
  <dcterms:created xsi:type="dcterms:W3CDTF">2021-04-07T19:49:00Z</dcterms:created>
  <dcterms:modified xsi:type="dcterms:W3CDTF">2022-05-04T21:02:04Z</dcterms:modified>
</cp:coreProperties>
</file>