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460" r:id="rId3"/>
    <p:sldId id="259" r:id="rId4"/>
    <p:sldId id="269" r:id="rId5"/>
    <p:sldId id="276" r:id="rId6"/>
    <p:sldId id="461" r:id="rId7"/>
    <p:sldId id="277" r:id="rId8"/>
    <p:sldId id="303" r:id="rId9"/>
    <p:sldId id="275" r:id="rId10"/>
    <p:sldId id="261" r:id="rId11"/>
    <p:sldId id="262" r:id="rId12"/>
    <p:sldId id="278" r:id="rId13"/>
    <p:sldId id="263" r:id="rId14"/>
    <p:sldId id="266" r:id="rId15"/>
    <p:sldId id="267" r:id="rId16"/>
    <p:sldId id="273" r:id="rId17"/>
    <p:sldId id="462" r:id="rId18"/>
    <p:sldId id="279" r:id="rId19"/>
    <p:sldId id="281" r:id="rId20"/>
    <p:sldId id="282" r:id="rId21"/>
    <p:sldId id="304" r:id="rId22"/>
    <p:sldId id="265" r:id="rId23"/>
    <p:sldId id="285" r:id="rId24"/>
    <p:sldId id="283" r:id="rId25"/>
    <p:sldId id="291" r:id="rId26"/>
    <p:sldId id="288" r:id="rId27"/>
    <p:sldId id="305" r:id="rId28"/>
    <p:sldId id="286" r:id="rId29"/>
    <p:sldId id="270" r:id="rId30"/>
    <p:sldId id="271" r:id="rId31"/>
    <p:sldId id="292" r:id="rId32"/>
    <p:sldId id="302" r:id="rId33"/>
    <p:sldId id="295" r:id="rId34"/>
    <p:sldId id="296" r:id="rId35"/>
    <p:sldId id="306" r:id="rId3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E32F02-807D-4776-923F-27FACF3828F1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A3DA36D-0534-4C34-A5FB-91B2CA74D0DC}"/>
              </a:ext>
            </a:extLst>
          </p:cNvPr>
          <p:cNvGrpSpPr/>
          <p:nvPr/>
        </p:nvGrpSpPr>
        <p:grpSpPr>
          <a:xfrm>
            <a:off x="467544" y="1916832"/>
            <a:ext cx="8193087" cy="3500438"/>
            <a:chOff x="539552" y="1916832"/>
            <a:chExt cx="8193087" cy="3500438"/>
          </a:xfrm>
        </p:grpSpPr>
        <p:pic>
          <p:nvPicPr>
            <p:cNvPr id="337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8193087" cy="35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F158590-9096-4ED3-8108-2BDEF440D0DB}"/>
                </a:ext>
              </a:extLst>
            </p:cNvPr>
            <p:cNvSpPr txBox="1"/>
            <p:nvPr/>
          </p:nvSpPr>
          <p:spPr>
            <a:xfrm>
              <a:off x="1259632" y="2708921"/>
              <a:ext cx="720080" cy="3600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s-E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1 - 127</a:t>
              </a:r>
              <a:endParaRPr lang="es-MX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83568" y="1556792"/>
            <a:ext cx="770356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44387"/>
            <a:ext cx="3672925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467544" y="2000639"/>
            <a:ext cx="3672409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83569" y="1309985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66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0" y="165452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8905" y="1340768"/>
            <a:ext cx="7625109" cy="4847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físico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lógico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Clases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IP 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Direcciones privadas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Puerta de enlace 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Subnetting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Creación de máscaras de subred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_tradnl" dirty="0">
                <a:latin typeface="Arial" panose="020B0604020202020204" pitchFamily="34" charset="0"/>
                <a:cs typeface="Arial" panose="020B0604020202020204" pitchFamily="34" charset="0"/>
              </a:rPr>
              <a:t>Identificar la primera y última dirección IP válida, y la dirección de broadcast de una subred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rgbClr val="FF0000"/>
                </a:solidFill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cs typeface="Times New Roman"/>
              </a:rPr>
              <a:t>host</a:t>
            </a:r>
            <a:r>
              <a:rPr sz="240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rgbClr val="FF0000"/>
                </a:solidFill>
                <a:cs typeface="Times New Roman"/>
              </a:rPr>
              <a:t>1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12.0.0.0 </a:t>
            </a:r>
            <a:r>
              <a:rPr sz="2000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rgbClr val="FF0000"/>
                </a:solidFill>
                <a:cs typeface="Times New Roman"/>
              </a:rPr>
              <a:t>t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rgbClr val="FF0000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Físico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8577" y="15699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8577" y="22557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176" y="3026355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00643" y="1617459"/>
            <a:ext cx="76875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Diseñado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al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inicio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1</a:t>
            </a:r>
            <a:r>
              <a:rPr sz="2000" spc="-10" dirty="0">
                <a:cs typeface="Times New Roman"/>
              </a:rPr>
              <a:t>9</a:t>
            </a:r>
            <a:r>
              <a:rPr sz="2000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Se</a:t>
            </a:r>
            <a:r>
              <a:rPr sz="2000" spc="3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u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an</a:t>
            </a:r>
            <a:r>
              <a:rPr sz="2000" spc="3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4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y</a:t>
            </a:r>
            <a:r>
              <a:rPr sz="2000" spc="-15" dirty="0">
                <a:cs typeface="Times New Roman"/>
              </a:rPr>
              <a:t>tes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ra</a:t>
            </a:r>
            <a:r>
              <a:rPr sz="2000" spc="3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id</a:t>
            </a:r>
            <a:r>
              <a:rPr sz="2000" spc="-15" dirty="0">
                <a:cs typeface="Times New Roman"/>
              </a:rPr>
              <a:t>en</a:t>
            </a:r>
            <a:r>
              <a:rPr sz="2000" spc="-5" dirty="0">
                <a:cs typeface="Times New Roman"/>
              </a:rPr>
              <a:t>t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i</a:t>
            </a:r>
            <a:r>
              <a:rPr sz="2000" spc="-30" dirty="0">
                <a:cs typeface="Times New Roman"/>
              </a:rPr>
              <a:t>c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</a:t>
            </a:r>
            <a:r>
              <a:rPr sz="2000" spc="254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3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m</a:t>
            </a:r>
            <a:r>
              <a:rPr sz="2000" spc="-15" dirty="0" err="1">
                <a:cs typeface="Times New Roman"/>
              </a:rPr>
              <a:t>ane</a:t>
            </a:r>
            <a:r>
              <a:rPr sz="2000" spc="-30" dirty="0" err="1">
                <a:cs typeface="Times New Roman"/>
              </a:rPr>
              <a:t>r</a:t>
            </a:r>
            <a:r>
              <a:rPr sz="2000" spc="-15" dirty="0" err="1">
                <a:cs typeface="Times New Roman"/>
              </a:rPr>
              <a:t>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ún</a:t>
            </a:r>
            <a:r>
              <a:rPr sz="2000" spc="-5" dirty="0" err="1">
                <a:cs typeface="Times New Roman"/>
              </a:rPr>
              <a:t>i</a:t>
            </a:r>
            <a:r>
              <a:rPr sz="2000" spc="-15" dirty="0" err="1">
                <a:cs typeface="Times New Roman"/>
              </a:rPr>
              <a:t>ca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a </a:t>
            </a:r>
            <a:r>
              <a:rPr sz="2000" spc="-15" dirty="0" err="1">
                <a:cs typeface="Times New Roman"/>
              </a:rPr>
              <a:t>cada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15" dirty="0" err="1">
                <a:cs typeface="Times New Roman"/>
              </a:rPr>
              <a:t>di</a:t>
            </a:r>
            <a:r>
              <a:rPr sz="2000" spc="-10" dirty="0" err="1">
                <a:cs typeface="Times New Roman"/>
              </a:rPr>
              <a:t>s</a:t>
            </a:r>
            <a:r>
              <a:rPr sz="2000" spc="-20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osi</a:t>
            </a:r>
            <a:r>
              <a:rPr sz="2000" spc="-5" dirty="0" err="1">
                <a:cs typeface="Times New Roman"/>
              </a:rPr>
              <a:t>t</a:t>
            </a:r>
            <a:r>
              <a:rPr sz="2000" spc="-15" dirty="0" err="1">
                <a:cs typeface="Times New Roman"/>
              </a:rPr>
              <a:t>ivo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Times New Roman"/>
              </a:rPr>
              <a:t>r</a:t>
            </a:r>
            <a:r>
              <a:rPr sz="2000" spc="-15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lang="es-ES" sz="2000" spc="-15" dirty="0">
                <a:cs typeface="Times New Roman"/>
              </a:rPr>
              <a:t>Una dirección IP puede escribirse de tres formas distintas:</a:t>
            </a:r>
            <a:endParaRPr sz="2000" dirty="0"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7A58A2-3222-41B3-B4F8-398C147C9C1E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lógico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IPv4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7CD98A-4345-433E-8FE2-617674AC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3" y="3924549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FA466A7-8DF2-4CD5-90A0-DC38D0B0E3C3}"/>
              </a:ext>
            </a:extLst>
          </p:cNvPr>
          <p:cNvSpPr txBox="1"/>
          <p:nvPr/>
        </p:nvSpPr>
        <p:spPr>
          <a:xfrm>
            <a:off x="1185119" y="5315475"/>
            <a:ext cx="76875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2" y="2132856"/>
            <a:ext cx="5220906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EA52F8-9EC6-4F02-8EB8-7392257FBE78}"/>
              </a:ext>
            </a:extLst>
          </p:cNvPr>
          <p:cNvSpPr txBox="1"/>
          <p:nvPr/>
        </p:nvSpPr>
        <p:spPr>
          <a:xfrm>
            <a:off x="1735137" y="1609055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14983E7-00A7-43C5-804D-CB6F656BD162}"/>
              </a:ext>
            </a:extLst>
          </p:cNvPr>
          <p:cNvSpPr/>
          <p:nvPr/>
        </p:nvSpPr>
        <p:spPr>
          <a:xfrm>
            <a:off x="864138" y="1556792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39605"/>
              </p:ext>
            </p:extLst>
          </p:nvPr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0559"/>
              </p:ext>
            </p:extLst>
          </p:nvPr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sp>
        <p:nvSpPr>
          <p:cNvPr id="17" name="7 CuadroTexto">
            <a:extLst>
              <a:ext uri="{FF2B5EF4-FFF2-40B4-BE49-F238E27FC236}">
                <a16:creationId xmlns:a16="http://schemas.microsoft.com/office/drawing/2014/main" id="{DC5D292A-342A-4380-B461-7EC74C5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69" y="5048039"/>
            <a:ext cx="7403769" cy="6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74B02BF7-D4C4-40CF-A44D-297646F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2" y="4795675"/>
            <a:ext cx="6318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Máscara de subred (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Subnetting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Mask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)</a:t>
            </a: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F69DEE17-F41B-4FDD-A83F-8C0F2D9C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0" y="5738145"/>
            <a:ext cx="7407341" cy="6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49336"/>
              </p:ext>
            </p:extLst>
          </p:nvPr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20826"/>
              </p:ext>
            </p:extLst>
          </p:nvPr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56" y="1825079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62" y="1728508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0525" y="4594232"/>
            <a:ext cx="1490306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50000"/>
              </a:lnSpc>
            </a:pPr>
            <a:r>
              <a:rPr sz="1600" b="1" dirty="0">
                <a:cs typeface="Times New Roman"/>
              </a:rPr>
              <a:t>Mult</a:t>
            </a:r>
            <a:r>
              <a:rPr sz="1600" b="1" spc="5" dirty="0">
                <a:cs typeface="Times New Roman"/>
              </a:rPr>
              <a:t>i</a:t>
            </a:r>
            <a:r>
              <a:rPr sz="1600" b="1" dirty="0">
                <a:cs typeface="Times New Roman"/>
              </a:rPr>
              <a:t>cast</a:t>
            </a:r>
          </a:p>
          <a:p>
            <a:pPr algn="ctr">
              <a:lnSpc>
                <a:spcPct val="150000"/>
              </a:lnSpc>
            </a:pPr>
            <a:r>
              <a:rPr sz="1600" b="1" dirty="0" err="1">
                <a:cs typeface="Times New Roman"/>
              </a:rPr>
              <a:t>I</a:t>
            </a:r>
            <a:r>
              <a:rPr sz="1600" b="1" spc="-10" dirty="0" err="1">
                <a:cs typeface="Times New Roman"/>
              </a:rPr>
              <a:t>n</a:t>
            </a:r>
            <a:r>
              <a:rPr sz="1600" b="1" dirty="0" err="1">
                <a:cs typeface="Times New Roman"/>
              </a:rPr>
              <a:t>vestiga</a:t>
            </a:r>
            <a:r>
              <a:rPr sz="1600" b="1" spc="5" dirty="0" err="1">
                <a:cs typeface="Times New Roman"/>
              </a:rPr>
              <a:t>c</a:t>
            </a:r>
            <a:r>
              <a:rPr sz="1600" b="1" dirty="0" err="1">
                <a:cs typeface="Times New Roman"/>
              </a:rPr>
              <a:t>ión</a:t>
            </a:r>
            <a:endParaRPr sz="1600" b="1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344693"/>
              </p:ext>
            </p:extLst>
          </p:nvPr>
        </p:nvGraphicFramePr>
        <p:xfrm>
          <a:off x="1547939" y="2564904"/>
          <a:ext cx="6862548" cy="27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8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16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A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B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16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C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D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7FC8B9D-BF05-4C1E-AFE1-0D07550D1A6C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DCFC7A5-CC29-42AD-BB06-2951B18A56D2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B65E2E1-CC8B-4834-B17F-C0C44C2241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817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2450</Words>
  <Application>Microsoft Office PowerPoint</Application>
  <PresentationFormat>Presentación en pantalla (4:3)</PresentationFormat>
  <Paragraphs>361</Paragraphs>
  <Slides>35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2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142</cp:revision>
  <dcterms:created xsi:type="dcterms:W3CDTF">2013-06-11T22:32:36Z</dcterms:created>
  <dcterms:modified xsi:type="dcterms:W3CDTF">2022-04-27T02:54:56Z</dcterms:modified>
</cp:coreProperties>
</file>