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8.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324" r:id="rId21"/>
    <p:sldId id="325" r:id="rId22"/>
    <p:sldId id="812" r:id="rId23"/>
    <p:sldId id="811" r:id="rId24"/>
    <p:sldId id="326" r:id="rId25"/>
    <p:sldId id="808" r:id="rId26"/>
    <p:sldId id="810" r:id="rId27"/>
    <p:sldId id="805" r:id="rId28"/>
    <p:sldId id="807" r:id="rId29"/>
    <p:sldId id="806" r:id="rId30"/>
    <p:sldId id="328" r:id="rId31"/>
    <p:sldId id="816"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52" d="100"/>
          <a:sy n="52" d="100"/>
        </p:scale>
        <p:origin x="1628"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16/05/2022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Telecomunicaci%C3%B3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a:hlinkClick r:id="rId3" tooltip="Telecomunicación"/>
              </a:rPr>
              <a:t>telecomunicaciones</a:t>
            </a:r>
            <a:r>
              <a:rPr lang="es-ES" dirty="0"/>
              <a:t>, </a:t>
            </a:r>
            <a:r>
              <a:rPr lang="es-ES" b="1" dirty="0"/>
              <a:t>no orientado a la conexión</a:t>
            </a:r>
            <a:r>
              <a:rPr lang="es-ES" dirty="0"/>
              <a:t> significa una comunicación entre dos puntos finales de una red en los que un mensaje puede ser enviado desde un punto final a otro sin acuerdo previo. </a:t>
            </a:r>
          </a:p>
          <a:p>
            <a:r>
              <a:rPr lang="es-ES" dirty="0"/>
              <a:t>El dispositivo en un extremo de la comunicación transmite los datos al otro, sin tener que asegurarse de que el receptor esté disponible y listo para recibir los datos. El emisor simplemente envía un mensaje dirigido al receptor. </a:t>
            </a:r>
          </a:p>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Bridge</a:t>
            </a:r>
            <a:r>
              <a:rPr lang="es-ES" b="0" i="0" dirty="0">
                <a:solidFill>
                  <a:srgbClr val="202124"/>
                </a:solidFill>
                <a:effectLst/>
                <a:latin typeface="arial" panose="020B0604020202020204" pitchFamily="34" charset="0"/>
              </a:rPr>
              <a:t> o Puente de red conecta dos redes de área local. Un </a:t>
            </a:r>
            <a:r>
              <a:rPr lang="es-ES" b="1" i="0" dirty="0">
                <a:solidFill>
                  <a:srgbClr val="202124"/>
                </a:solidFill>
                <a:effectLst/>
                <a:latin typeface="arial" panose="020B0604020202020204" pitchFamily="34" charset="0"/>
              </a:rPr>
              <a:t>Switch</a:t>
            </a:r>
            <a:r>
              <a:rPr lang="es-ES" b="0" i="0" dirty="0">
                <a:solidFill>
                  <a:srgbClr val="202124"/>
                </a:solidFill>
                <a:effectLst/>
                <a:latin typeface="arial" panose="020B0604020202020204" pitchFamily="34" charset="0"/>
              </a:rPr>
              <a:t> o Conmutador de red, por otro lado, conecta varios clientes a una red.</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30</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3.2.4.2 – Modelo de referencia OSI</a:t>
            </a: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7.bin"/><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203"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3"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27"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21"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22"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23"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box(in)">
                                      <p:cBhvr>
                                        <p:cTn id="22" dur="2000"/>
                                        <p:tgtEl>
                                          <p:spTgt spid="143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box(in)">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box(in)">
                                      <p:cBhvr>
                                        <p:cTn id="3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81"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51"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5"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TotalTime>
  <Words>2148</Words>
  <Application>Microsoft Office PowerPoint</Application>
  <PresentationFormat>Presentación en pantalla (4:3)</PresentationFormat>
  <Paragraphs>201</Paragraphs>
  <Slides>31</Slides>
  <Notes>13</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31</vt:i4>
      </vt:variant>
    </vt:vector>
  </HeadingPairs>
  <TitlesOfParts>
    <vt:vector size="41" baseType="lpstr">
      <vt:lpstr>Arial</vt: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127</cp:revision>
  <dcterms:created xsi:type="dcterms:W3CDTF">2013-06-11T22:32:36Z</dcterms:created>
  <dcterms:modified xsi:type="dcterms:W3CDTF">2022-05-16T15:53:52Z</dcterms:modified>
</cp:coreProperties>
</file>