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460" r:id="rId3"/>
    <p:sldId id="259" r:id="rId4"/>
    <p:sldId id="287" r:id="rId5"/>
    <p:sldId id="260" r:id="rId6"/>
    <p:sldId id="261" r:id="rId7"/>
    <p:sldId id="265" r:id="rId8"/>
    <p:sldId id="266" r:id="rId9"/>
    <p:sldId id="267" r:id="rId10"/>
    <p:sldId id="268" r:id="rId11"/>
    <p:sldId id="306" r:id="rId12"/>
    <p:sldId id="307" r:id="rId13"/>
    <p:sldId id="269" r:id="rId14"/>
    <p:sldId id="308" r:id="rId15"/>
    <p:sldId id="270" r:id="rId16"/>
    <p:sldId id="271" r:id="rId17"/>
    <p:sldId id="285" r:id="rId18"/>
    <p:sldId id="286" r:id="rId19"/>
    <p:sldId id="272" r:id="rId20"/>
    <p:sldId id="273" r:id="rId21"/>
    <p:sldId id="274" r:id="rId22"/>
    <p:sldId id="309" r:id="rId23"/>
    <p:sldId id="275" r:id="rId24"/>
    <p:sldId id="282" r:id="rId25"/>
    <p:sldId id="276" r:id="rId26"/>
    <p:sldId id="1042" r:id="rId27"/>
    <p:sldId id="284" r:id="rId28"/>
    <p:sldId id="277" r:id="rId29"/>
    <p:sldId id="283" r:id="rId30"/>
    <p:sldId id="281" r:id="rId31"/>
    <p:sldId id="278" r:id="rId32"/>
    <p:sldId id="279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51" d="100"/>
          <a:sy n="51" d="100"/>
        </p:scale>
        <p:origin x="16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jpg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g"/><Relationship Id="rId5" Type="http://schemas.openxmlformats.org/officeDocument/2006/relationships/image" Target="../media/image35.gif"/><Relationship Id="rId4" Type="http://schemas.openxmlformats.org/officeDocument/2006/relationships/image" Target="../media/image3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502CD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E22C9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E22C9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28167" y="1723644"/>
            <a:ext cx="6487667" cy="404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6B537B-B24C-4B7D-B0B8-2F22F261E70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Elementos de un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1600</Words>
  <Application>Microsoft Office PowerPoint</Application>
  <PresentationFormat>Presentación en pantalla (4:3)</PresentationFormat>
  <Paragraphs>250</Paragraphs>
  <Slides>32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89</cp:revision>
  <dcterms:created xsi:type="dcterms:W3CDTF">2013-06-11T22:32:36Z</dcterms:created>
  <dcterms:modified xsi:type="dcterms:W3CDTF">2022-05-17T01:31:34Z</dcterms:modified>
</cp:coreProperties>
</file>