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628" r:id="rId9"/>
    <p:sldId id="635" r:id="rId10"/>
    <p:sldId id="631" r:id="rId11"/>
    <p:sldId id="637" r:id="rId12"/>
    <p:sldId id="636" r:id="rId13"/>
    <p:sldId id="634" r:id="rId14"/>
    <p:sldId id="632" r:id="rId15"/>
    <p:sldId id="321" r:id="rId16"/>
    <p:sldId id="346" r:id="rId17"/>
    <p:sldId id="347" r:id="rId18"/>
    <p:sldId id="322" r:id="rId19"/>
    <p:sldId id="323" r:id="rId20"/>
    <p:sldId id="324" r:id="rId21"/>
    <p:sldId id="339" r:id="rId22"/>
    <p:sldId id="304" r:id="rId23"/>
    <p:sldId id="305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50" autoAdjust="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55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07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</a:t>
            </a:r>
            <a:r>
              <a:rPr lang="es-ES" sz="1600" dirty="0" err="1"/>
              <a:t>PCs</a:t>
            </a:r>
            <a:r>
              <a:rPr lang="es-ES" sz="1600" dirty="0"/>
              <a:t>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91DE02E-02A2-418E-BB9F-A18359B54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817" y="4178509"/>
            <a:ext cx="374441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dirty="0"/>
              <a:t>Este tipo de Internet de alta velocidad requiere un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módem DSL</a:t>
            </a:r>
            <a:r>
              <a:rPr lang="es-ES" sz="1600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3" y="1644345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9627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776864" cy="2217530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Un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router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módem DSL </a:t>
            </a:r>
            <a:r>
              <a:rPr lang="es-ES" sz="1600" dirty="0"/>
              <a:t>es un dispositivo combinado que funciona como módem y </a:t>
            </a:r>
            <a:r>
              <a:rPr lang="es-ES" sz="1600" dirty="0" err="1"/>
              <a:t>router</a:t>
            </a:r>
            <a:r>
              <a:rPr lang="es-ES" sz="1600" dirty="0"/>
              <a:t>. Por lo general, necesitamos un módem y un </a:t>
            </a:r>
            <a:r>
              <a:rPr lang="es-ES" sz="1600" dirty="0" err="1"/>
              <a:t>router</a:t>
            </a:r>
            <a:r>
              <a:rPr lang="es-ES" sz="1600" dirty="0"/>
              <a:t> para conectarnos al ISP y proporcionar Internet a otros dispositivos.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</a:rPr>
              <a:t>Un </a:t>
            </a:r>
            <a:r>
              <a:rPr lang="es-ES" sz="16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router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 módem DSL 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utiliza la línea telefónica como medio para conectarse directamente al ISP. 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400D01-7127-4CBE-8EC8-B06D1311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621998"/>
            <a:ext cx="4919240" cy="2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9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493259"/>
            <a:ext cx="7776864" cy="1140312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VoIP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VoIP</a:t>
            </a:r>
            <a:r>
              <a:rPr lang="es-ES" sz="1600" dirty="0"/>
              <a:t> significa Voz sobre el protocolo de Internet. Se utiliza para realizar llamadas por Internet.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F6C6927-7280-4DAC-BB54-719630EF5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79" y="2636912"/>
            <a:ext cx="3781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7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 err="1"/>
              <a:t>Wi</a:t>
            </a:r>
            <a:r>
              <a:rPr lang="es-ES" sz="1600" b="1" dirty="0"/>
              <a:t>-Fi</a:t>
            </a:r>
            <a:r>
              <a:rPr lang="es-ES" sz="1600" dirty="0"/>
              <a:t> de nuestro </a:t>
            </a:r>
            <a:r>
              <a:rPr lang="es-ES" sz="1600" dirty="0" err="1"/>
              <a:t>router</a:t>
            </a:r>
            <a:r>
              <a:rPr lang="es-ES" sz="1600" dirty="0"/>
              <a:t>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</a:t>
            </a:r>
            <a:r>
              <a:rPr lang="es-ES" sz="1600" dirty="0" err="1"/>
              <a:t>Wi</a:t>
            </a:r>
            <a:r>
              <a:rPr lang="es-ES" sz="1600" dirty="0"/>
              <a:t>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1277</Words>
  <Application>Microsoft Office PowerPoint</Application>
  <PresentationFormat>Presentación en pantalla (4:3)</PresentationFormat>
  <Paragraphs>117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174</cp:revision>
  <dcterms:created xsi:type="dcterms:W3CDTF">2013-06-11T22:32:36Z</dcterms:created>
  <dcterms:modified xsi:type="dcterms:W3CDTF">2022-05-15T22:40:30Z</dcterms:modified>
</cp:coreProperties>
</file>