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8B335-B1B7-455E-8884-111E7B13EB60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13F73-CA2E-4A00-9791-19009B7939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386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9A8-5719-E4D7-08A4-1BF190A2B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108A4-FE6B-B3B6-DB7D-DF8D34069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F1F37-2936-F80F-290A-919D302B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E8A5D-1A22-BFF4-A4C3-ADD2D7528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719C-C122-9644-B227-3603C01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995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68152-BF88-40F1-15AF-4B68851E6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BBC9F-83EC-5218-52D6-DDF8582E5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2E6ED-6710-8981-8E94-478BD284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9325-DBBF-6DE1-E313-2800C9A6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0BAD-2EFE-3035-D796-11365543B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7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0E2AB0-2E8B-4AE6-7147-701DDCAC3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C70C4-DA3E-02F6-0C59-0A767B0FB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575CC-7199-B2BB-D0D3-5FCD996D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4FE3-C985-385E-F08B-8D40211C1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4FEA-644C-1289-5380-848D4735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A4F8-316E-0603-5180-4B43975F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02E4B-DA1D-1836-33B8-4465FB7F7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CCBF4-2D4F-0254-0608-322E1BB5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504A9-9BC2-169F-AF7B-274B9526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AC5F-28DB-34DF-34DB-4BB38F25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153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B313-B603-DA51-1135-0328568E3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3844-CD61-3A3C-D070-72F91ECFC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4BA9E-B06A-4E0D-3076-D0BBD0E5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AED40-91C5-059F-FE4A-5B06E06B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5E3C-2A41-049D-8A0F-093D0B08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0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7398-11B0-D484-E0D4-60F1BAB1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CB8-ED96-4B68-488B-2F81765AD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D255D-897E-1B6C-EA8F-0638ADF0B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A6710-3BB1-C849-5AF4-44BF7874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DA31A-F5E5-7791-1719-9F38D5B0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3AE14-A67F-1132-18CA-39E66984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45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A6AC-944F-3E85-588D-30B86DBD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B9E31-15D5-22A5-27DD-29F67A4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D8C581-B42D-C2EF-7C3B-94B37265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C8283A-CB9B-7D13-6CC3-283217CC4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4D519-5E79-412C-79D6-73059200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114F46-F127-02C4-FE08-90C1B9C88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00FD4-EECD-CF26-2085-49E752CB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EE3ED-DEF7-F5EE-4BCF-6C25099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137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66B9-DBB7-6890-874E-B61B34F3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F3E94-C355-2D28-CCFC-838B3266F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118D5-6F82-FD3C-1D3A-84684945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7FCBA-BE3B-565E-B559-72362324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496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6790A-6B50-A5DC-99E5-D164B158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CBC92-B3A9-633B-C94F-688CC7EB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DE81C-7561-F349-4821-69A0E477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0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F044-58C5-11D8-93AD-3271092B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7133E-2366-C26B-CC36-7A86B3B6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CDC9D-5043-01CE-20C9-7B772816D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5FD86-4807-9AD8-C6DC-157C0DCF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6F8F2-F891-31B9-07F5-380D01C28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133BD-8321-66F5-A7C3-8105A7A77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122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921C-C6FD-EBFC-4D08-D82A2F90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EADC3B-26B1-B8E6-62FD-FE0B6267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BBE3F-EC35-60B1-CAA9-B2A07777F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D2EB-B748-503F-CA76-FF824D00D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35C1-906F-07F4-6D24-2F0A1E72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4823A-0036-4DA2-7653-D6B831C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4497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9AA04-FE80-9562-9D95-8B77B3DF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6A45-6755-7EB2-F85E-2B2D04268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B4446-EF06-6792-9F0D-A9FFD152A9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4A98-C8B0-4DDE-A61A-D988B29E5E79}" type="datetimeFigureOut">
              <a:rPr lang="es-MX" smtClean="0"/>
              <a:t>22/11/2023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4D1D-6416-33DE-0CA5-9A897E856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944D0-EAF4-E9A1-3B28-3B79A61A4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FAC39-E013-4E91-BD47-651E0718D595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764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4BD260-4330-88DC-CB8D-A8635EE45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996" y="3498370"/>
            <a:ext cx="6979009" cy="340377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889097" y="125244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rgbClr val="002060"/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rgbClr val="002060"/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465625"/>
              </p:ext>
            </p:extLst>
          </p:nvPr>
        </p:nvGraphicFramePr>
        <p:xfrm>
          <a:off x="620203" y="998092"/>
          <a:ext cx="10500029" cy="243090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0991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588396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818399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44448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326273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50466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546862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463427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79433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HomeOffice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717273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Entretenimiento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455871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562525" y="4449473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b="1" dirty="0"/>
              <a:t>192.168.10.0 /24</a:t>
            </a:r>
          </a:p>
        </p:txBody>
      </p:sp>
      <p:sp>
        <p:nvSpPr>
          <p:cNvPr id="7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6734977" y="3514605"/>
            <a:ext cx="643834" cy="3478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100 </a:t>
            </a:r>
            <a:r>
              <a:rPr lang="es-MX" sz="1000" b="1" dirty="0" err="1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ángulo: esquinas redondeadas 9">
            <a:extLst>
              <a:ext uri="{FF2B5EF4-FFF2-40B4-BE49-F238E27FC236}">
                <a16:creationId xmlns:a16="http://schemas.microsoft.com/office/drawing/2014/main" id="{EB1CCB83-98F1-50DD-CE5C-13771AA67937}"/>
              </a:ext>
            </a:extLst>
          </p:cNvPr>
          <p:cNvSpPr/>
          <p:nvPr/>
        </p:nvSpPr>
        <p:spPr>
          <a:xfrm>
            <a:off x="8640501" y="5371465"/>
            <a:ext cx="1149985" cy="441960"/>
          </a:xfrm>
          <a:prstGeom prst="roundRect">
            <a:avLst/>
          </a:prstGeom>
          <a:solidFill>
            <a:srgbClr val="8CEE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60 </a:t>
            </a:r>
            <a:r>
              <a:rPr lang="es-MX" sz="1000" b="1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ángulo 2">
            <a:extLst>
              <a:ext uri="{FF2B5EF4-FFF2-40B4-BE49-F238E27FC236}">
                <a16:creationId xmlns:a16="http://schemas.microsoft.com/office/drawing/2014/main" id="{E2C3B4F8-5901-AB28-9FBC-1FA2A7F8867F}"/>
              </a:ext>
            </a:extLst>
          </p:cNvPr>
          <p:cNvSpPr/>
          <p:nvPr/>
        </p:nvSpPr>
        <p:spPr>
          <a:xfrm>
            <a:off x="7286046" y="4421505"/>
            <a:ext cx="1421765" cy="63500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MX"/>
          </a:p>
        </p:txBody>
      </p:sp>
      <p:sp>
        <p:nvSpPr>
          <p:cNvPr id="11" name="Rectángulo: esquinas redondeadas 9">
            <a:extLst>
              <a:ext uri="{FF2B5EF4-FFF2-40B4-BE49-F238E27FC236}">
                <a16:creationId xmlns:a16="http://schemas.microsoft.com/office/drawing/2014/main" id="{8A3C65D2-6230-5D7F-A9A0-F208D9B42760}"/>
              </a:ext>
            </a:extLst>
          </p:cNvPr>
          <p:cNvSpPr/>
          <p:nvPr/>
        </p:nvSpPr>
        <p:spPr>
          <a:xfrm>
            <a:off x="7609896" y="4002405"/>
            <a:ext cx="704850" cy="4953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MX" sz="1000" b="1" kern="12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es-MX" sz="1000" b="1" kern="12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IPs</a:t>
            </a:r>
            <a:endParaRPr lang="es-MX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Lizethe Pérez Fuertes</dc:creator>
  <cp:lastModifiedBy>Lizethe Pérez Fuertes</cp:lastModifiedBy>
  <cp:revision>1</cp:revision>
  <dcterms:created xsi:type="dcterms:W3CDTF">2023-11-22T15:43:31Z</dcterms:created>
  <dcterms:modified xsi:type="dcterms:W3CDTF">2023-11-22T15:55:17Z</dcterms:modified>
</cp:coreProperties>
</file>