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325" r:id="rId4"/>
    <p:sldId id="326" r:id="rId5"/>
    <p:sldId id="327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DHCP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340768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" y="3140968"/>
            <a:ext cx="8001000" cy="204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216</Words>
  <Application>Microsoft Office PowerPoint</Application>
  <PresentationFormat>Presentación en pantalla (4:3)</PresentationFormat>
  <Paragraphs>28</Paragraphs>
  <Slides>5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Dom Casual</vt:lpstr>
      <vt:lpstr>Times New Roman</vt:lpstr>
      <vt:lpstr>Tema de Office</vt:lpstr>
      <vt:lpstr>Bitmap Image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191</cp:revision>
  <dcterms:created xsi:type="dcterms:W3CDTF">2013-06-11T22:32:36Z</dcterms:created>
  <dcterms:modified xsi:type="dcterms:W3CDTF">2022-06-01T16:45:50Z</dcterms:modified>
</cp:coreProperties>
</file>