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216</Words>
  <Application>Microsoft Office PowerPoint</Application>
  <PresentationFormat>Presentación en pantalla (4:3)</PresentationFormat>
  <Paragraphs>28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2022-06-01T16:45:30Z</dcterms:modified>
</cp:coreProperties>
</file>