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629" r:id="rId14"/>
    <p:sldId id="630" r:id="rId15"/>
    <p:sldId id="632" r:id="rId16"/>
    <p:sldId id="631" r:id="rId17"/>
    <p:sldId id="636" r:id="rId18"/>
    <p:sldId id="482" r:id="rId19"/>
    <p:sldId id="484"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2639" autoAdjust="0"/>
  </p:normalViewPr>
  <p:slideViewPr>
    <p:cSldViewPr>
      <p:cViewPr varScale="1">
        <p:scale>
          <a:sx n="102" d="100"/>
          <a:sy n="102" d="100"/>
        </p:scale>
        <p:origin x="20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01/11/2023</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01/11/2023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4070859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Si la señal es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2339752" y="1238600"/>
            <a:ext cx="6120680" cy="167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lnSpc>
                <a:spcPct val="150000"/>
              </a:lnSpc>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7" y="1156410"/>
            <a:ext cx="1296144" cy="1296144"/>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708920"/>
            <a:ext cx="79208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con redes </a:t>
            </a:r>
            <a:r>
              <a:rPr lang="es-ES" sz="1600" dirty="0" err="1">
                <a:solidFill>
                  <a:srgbClr val="333333"/>
                </a:solidFill>
              </a:rPr>
              <a:t>WiFi</a:t>
            </a:r>
            <a:r>
              <a:rPr lang="es-ES" sz="1600" dirty="0">
                <a:solidFill>
                  <a:srgbClr val="333333"/>
                </a:solidFill>
              </a:rPr>
              <a:t>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486" y="4725144"/>
            <a:ext cx="4595946" cy="1924552"/>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201050"/>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88640" y="1831646"/>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449796" y="5152894"/>
            <a:ext cx="8244408" cy="1080039"/>
          </a:xfrm>
          <a:prstGeom prst="rect">
            <a:avLst/>
          </a:prstGeom>
          <a:noFill/>
        </p:spPr>
        <p:txBody>
          <a:bodyPr wrap="square">
            <a:spAutoFit/>
          </a:bodyPr>
          <a:lstStyle/>
          <a:p>
            <a:pPr>
              <a:lnSpc>
                <a:spcPct val="150000"/>
              </a:lnSpc>
            </a:pPr>
            <a:r>
              <a:rPr lang="es-MX" sz="1100" dirty="0">
                <a:solidFill>
                  <a:srgbClr val="262626"/>
                </a:solidFill>
                <a:effectLst/>
                <a:latin typeface="Tahoma" panose="020B0604030504040204" pitchFamily="34" charset="0"/>
                <a:ea typeface="Times New Roman" panose="02020603050405020304" pitchFamily="18" charset="0"/>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100" dirty="0" err="1">
                <a:solidFill>
                  <a:srgbClr val="262626"/>
                </a:solidFill>
                <a:effectLst/>
                <a:latin typeface="Tahoma" panose="020B0604030504040204" pitchFamily="34" charset="0"/>
                <a:ea typeface="Times New Roman" panose="02020603050405020304" pitchFamily="18" charset="0"/>
              </a:rPr>
              <a:t>gigahertcio</a:t>
            </a:r>
            <a:r>
              <a:rPr lang="es-MX" sz="1100" dirty="0">
                <a:solidFill>
                  <a:srgbClr val="262626"/>
                </a:solidFill>
                <a:effectLst/>
                <a:latin typeface="Tahoma" panose="020B0604030504040204" pitchFamily="34" charset="0"/>
                <a:ea typeface="Times New Roman" panose="02020603050405020304" pitchFamily="18" charset="0"/>
              </a:rPr>
              <a:t> (GHz) representa mil millones de repeticiones por segundo.</a:t>
            </a:r>
            <a:endParaRPr lang="es-MX" sz="1100" dirty="0"/>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5699427" y="917848"/>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43761" y="1324775"/>
            <a:ext cx="4896544"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a:t>
            </a:r>
            <a:r>
              <a:rPr lang="es-ES" sz="1600" dirty="0">
                <a:solidFill>
                  <a:srgbClr val="333333"/>
                </a:solidFill>
              </a:rPr>
              <a:t>tres</a:t>
            </a:r>
            <a:r>
              <a:rPr lang="es-ES" sz="1600" b="0" i="0" dirty="0">
                <a:solidFill>
                  <a:srgbClr val="333333"/>
                </a:solidFill>
                <a:effectLst/>
              </a:rPr>
              <a:t> tipos de señal </a:t>
            </a:r>
            <a:r>
              <a:rPr lang="es-ES" sz="1600" b="0" i="0" dirty="0" err="1">
                <a:solidFill>
                  <a:srgbClr val="333333"/>
                </a:solidFill>
                <a:effectLst/>
              </a:rPr>
              <a:t>Wi</a:t>
            </a:r>
            <a:r>
              <a:rPr lang="es-ES" sz="1600" b="0" i="0" dirty="0">
                <a:solidFill>
                  <a:srgbClr val="333333"/>
                </a:solidFill>
                <a:effectLst/>
              </a:rPr>
              <a:t>-Fi, basada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2282378"/>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600" dirty="0"/>
              <a:t>Tiene un </a:t>
            </a:r>
            <a:r>
              <a:rPr lang="es-ES" sz="16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600" dirty="0"/>
              <a:t>Compatibilidad con todos los dispositivos.</a:t>
            </a:r>
          </a:p>
          <a:p>
            <a:pPr>
              <a:buFont typeface="Arial" panose="020B0604020202020204" pitchFamily="34" charset="0"/>
              <a:buChar char="•"/>
            </a:pPr>
            <a:r>
              <a:rPr lang="es-ES" sz="1600" dirty="0"/>
              <a:t>Su </a:t>
            </a:r>
            <a:r>
              <a:rPr lang="es-ES" sz="16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600" dirty="0"/>
              <a:t>Está muy </a:t>
            </a:r>
            <a:r>
              <a:rPr lang="es-ES" sz="1600" b="1" dirty="0"/>
              <a:t>saturada</a:t>
            </a:r>
            <a:r>
              <a:rPr lang="es-ES" sz="1600" dirty="0"/>
              <a:t>.</a:t>
            </a:r>
          </a:p>
          <a:p>
            <a:pPr>
              <a:buFont typeface="Arial" panose="020B0604020202020204" pitchFamily="34" charset="0"/>
              <a:buChar char="•"/>
            </a:pPr>
            <a:r>
              <a:rPr lang="es-ES" sz="1600" b="1" dirty="0">
                <a:solidFill>
                  <a:srgbClr val="333333"/>
                </a:solidFill>
              </a:rPr>
              <a:t>Más interferencias</a:t>
            </a:r>
            <a:r>
              <a:rPr lang="es-ES" sz="1600" dirty="0">
                <a:solidFill>
                  <a:srgbClr val="333333"/>
                </a:solidFill>
              </a:rPr>
              <a:t>.</a:t>
            </a:r>
          </a:p>
          <a:p>
            <a:pPr>
              <a:buFont typeface="Arial" panose="020B0604020202020204" pitchFamily="34" charset="0"/>
              <a:buChar char="•"/>
            </a:pPr>
            <a:r>
              <a:rPr lang="es-ES" sz="1600" dirty="0">
                <a:solidFill>
                  <a:srgbClr val="333333"/>
                </a:solidFill>
              </a:rPr>
              <a:t>Limitado a </a:t>
            </a:r>
            <a:r>
              <a:rPr lang="es-ES" sz="1600" b="1" dirty="0">
                <a:solidFill>
                  <a:srgbClr val="333333"/>
                </a:solidFill>
              </a:rPr>
              <a:t>3 canales </a:t>
            </a:r>
            <a:r>
              <a:rPr lang="es-ES" sz="1600" dirty="0">
                <a:solidFill>
                  <a:srgbClr val="333333"/>
                </a:solidFill>
              </a:rPr>
              <a:t>de </a:t>
            </a:r>
            <a:r>
              <a:rPr lang="es-ES" sz="1600" b="1" dirty="0">
                <a:solidFill>
                  <a:srgbClr val="333333"/>
                </a:solidFill>
              </a:rPr>
              <a:t>20 MHz</a:t>
            </a:r>
            <a:r>
              <a:rPr lang="es-ES" sz="1600" dirty="0">
                <a:solidFill>
                  <a:srgbClr val="333333"/>
                </a:solidFill>
              </a:rPr>
              <a:t>.</a:t>
            </a:r>
            <a:endParaRPr lang="es-ES" sz="1400" dirty="0">
              <a:solidFill>
                <a:srgbClr val="333333"/>
              </a:solidFill>
            </a:endParaRP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499992" y="2289510"/>
            <a:ext cx="4149334" cy="43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baja</a:t>
            </a:r>
            <a:r>
              <a:rPr lang="es-ES" sz="1600" dirty="0">
                <a:solidFill>
                  <a:srgbClr val="333333"/>
                </a:solidFill>
              </a:rPr>
              <a:t>.</a:t>
            </a:r>
          </a:p>
          <a:p>
            <a:pPr algn="just">
              <a:buFont typeface="Arial" panose="020B0604020202020204" pitchFamily="34" charset="0"/>
              <a:buChar char="•"/>
            </a:pPr>
            <a:r>
              <a:rPr lang="es-ES" sz="16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600" dirty="0">
                <a:solidFill>
                  <a:srgbClr val="333333"/>
                </a:solidFill>
              </a:rPr>
              <a:t>Compatibilidad con la mayoría de los dispositivos.</a:t>
            </a:r>
          </a:p>
          <a:p>
            <a:pPr algn="just">
              <a:buFont typeface="Arial" panose="020B0604020202020204" pitchFamily="34" charset="0"/>
              <a:buChar char="•"/>
            </a:pPr>
            <a:r>
              <a:rPr lang="es-ES" sz="1600" dirty="0">
                <a:solidFill>
                  <a:srgbClr val="333333"/>
                </a:solidFill>
              </a:rPr>
              <a:t>Su </a:t>
            </a:r>
            <a:r>
              <a:rPr lang="es-ES" sz="1600" b="1" dirty="0">
                <a:solidFill>
                  <a:srgbClr val="333333"/>
                </a:solidFill>
              </a:rPr>
              <a:t>velocidad es alta 1 Gbps </a:t>
            </a:r>
            <a:r>
              <a:rPr lang="es-ES" sz="1400" dirty="0">
                <a:solidFill>
                  <a:srgbClr val="333333"/>
                </a:solidFill>
              </a:rPr>
              <a:t>(Esta frecuencia es menos concurrida).</a:t>
            </a:r>
          </a:p>
          <a:p>
            <a:pPr algn="just">
              <a:buFont typeface="Arial" panose="020B0604020202020204" pitchFamily="34" charset="0"/>
              <a:buChar char="•"/>
            </a:pPr>
            <a:r>
              <a:rPr lang="es-ES" sz="1600" dirty="0">
                <a:solidFill>
                  <a:srgbClr val="333333"/>
                </a:solidFill>
              </a:rPr>
              <a:t>Se usa en </a:t>
            </a:r>
            <a:r>
              <a:rPr lang="es-ES" sz="1600" b="1" dirty="0">
                <a:solidFill>
                  <a:srgbClr val="333333"/>
                </a:solidFill>
              </a:rPr>
              <a:t>menos dispositivos</a:t>
            </a:r>
            <a:r>
              <a:rPr lang="es-ES" sz="1600" dirty="0">
                <a:solidFill>
                  <a:srgbClr val="333333"/>
                </a:solidFill>
              </a:rPr>
              <a:t>.</a:t>
            </a:r>
          </a:p>
          <a:p>
            <a:pPr algn="just">
              <a:buFont typeface="Arial" panose="020B0604020202020204" pitchFamily="34" charset="0"/>
              <a:buChar char="•"/>
            </a:pPr>
            <a:r>
              <a:rPr lang="es-ES" altLang="es-MX" sz="1600" b="1" dirty="0">
                <a:solidFill>
                  <a:srgbClr val="333333"/>
                </a:solidFill>
              </a:rPr>
              <a:t>Menos interferencias.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6 canales </a:t>
            </a:r>
            <a:r>
              <a:rPr lang="es-ES" sz="1600" dirty="0">
                <a:solidFill>
                  <a:srgbClr val="333333"/>
                </a:solidFill>
              </a:rPr>
              <a:t>de </a:t>
            </a:r>
            <a:r>
              <a:rPr lang="es-ES" sz="1600" b="1" dirty="0">
                <a:solidFill>
                  <a:srgbClr val="333333"/>
                </a:solidFill>
              </a:rPr>
              <a:t>80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4524</TotalTime>
  <Words>1252</Words>
  <Application>Microsoft Office PowerPoint</Application>
  <PresentationFormat>Presentación en pantalla (4:3)</PresentationFormat>
  <Paragraphs>160</Paragraphs>
  <Slides>19</Slides>
  <Notes>10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Arial</vt:lpstr>
      <vt:lpstr>Calibri</vt:lpstr>
      <vt:lpstr>Charter</vt:lpstr>
      <vt:lpstr>Dom Casual</vt:lpstr>
      <vt:lpstr>Tahoma</vt:lpstr>
      <vt:lpstr>Times New Roman</vt:lpstr>
      <vt:lpstr>Verdana</vt:lpstr>
      <vt:lpstr>Wingdings</vt:lpstr>
      <vt:lpstr>ZapfHumnst BT</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163</cp:revision>
  <cp:lastPrinted>2013-10-21T22:10:45Z</cp:lastPrinted>
  <dcterms:created xsi:type="dcterms:W3CDTF">2013-06-11T22:32:36Z</dcterms:created>
  <dcterms:modified xsi:type="dcterms:W3CDTF">2023-11-01T17:09:54Z</dcterms:modified>
</cp:coreProperties>
</file>