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4" r:id="rId2"/>
    <p:sldId id="259" r:id="rId3"/>
    <p:sldId id="359" r:id="rId4"/>
    <p:sldId id="261" r:id="rId5"/>
    <p:sldId id="358" r:id="rId6"/>
    <p:sldId id="360" r:id="rId7"/>
    <p:sldId id="357" r:id="rId8"/>
    <p:sldId id="326" r:id="rId9"/>
    <p:sldId id="340" r:id="rId10"/>
    <p:sldId id="342" r:id="rId11"/>
    <p:sldId id="347" r:id="rId12"/>
    <p:sldId id="353" r:id="rId13"/>
    <p:sldId id="355" r:id="rId14"/>
    <p:sldId id="349" r:id="rId15"/>
    <p:sldId id="350" r:id="rId16"/>
    <p:sldId id="356" r:id="rId17"/>
    <p:sldId id="351" r:id="rId18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116" d="100"/>
          <a:sy n="116" d="100"/>
        </p:scale>
        <p:origin x="3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3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80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90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850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17: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VLSM,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55635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5C4CBFC-B095-45E3-B8B8-C891D0C7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94" y="1905000"/>
            <a:ext cx="8284721" cy="470372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447800" y="502503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886065" y="2743200"/>
            <a:ext cx="828935" cy="11430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A2893D-4562-4A47-AD76-052936CF5941}"/>
              </a:ext>
            </a:extLst>
          </p:cNvPr>
          <p:cNvSpPr/>
          <p:nvPr/>
        </p:nvSpPr>
        <p:spPr>
          <a:xfrm>
            <a:off x="2743200" y="2636715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FBC1A2A-044B-474F-A050-2BE6D44FCCD8}"/>
              </a:ext>
            </a:extLst>
          </p:cNvPr>
          <p:cNvSpPr/>
          <p:nvPr/>
        </p:nvSpPr>
        <p:spPr>
          <a:xfrm>
            <a:off x="2514600" y="4922661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F635187-F5C8-4339-B655-2D33DF859B0A}"/>
              </a:ext>
            </a:extLst>
          </p:cNvPr>
          <p:cNvSpPr/>
          <p:nvPr/>
        </p:nvSpPr>
        <p:spPr>
          <a:xfrm>
            <a:off x="7162800" y="4922661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81AA632-6A11-4E02-A968-EB5F634083EA}"/>
              </a:ext>
            </a:extLst>
          </p:cNvPr>
          <p:cNvSpPr/>
          <p:nvPr/>
        </p:nvSpPr>
        <p:spPr>
          <a:xfrm>
            <a:off x="4505065" y="5999126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75434" y="1456159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C3B6A85-ED2E-47F3-B8FC-195302BABA7C}"/>
              </a:ext>
            </a:extLst>
          </p:cNvPr>
          <p:cNvCxnSpPr>
            <a:cxnSpLocks/>
          </p:cNvCxnSpPr>
          <p:nvPr/>
        </p:nvCxnSpPr>
        <p:spPr>
          <a:xfrm>
            <a:off x="4343400" y="2889118"/>
            <a:ext cx="457200" cy="252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switch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9025C7-8E61-45D7-88A0-EE7576CDAE39}"/>
              </a:ext>
            </a:extLst>
          </p:cNvPr>
          <p:cNvSpPr/>
          <p:nvPr/>
        </p:nvSpPr>
        <p:spPr>
          <a:xfrm>
            <a:off x="8153400" y="5334000"/>
            <a:ext cx="1905000" cy="685800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192.168.1.0 /25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933635"/>
            <a:ext cx="6302634" cy="36728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on stick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VLANs). Solamente de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router y la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7848600" cy="45737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133600"/>
            <a:ext cx="3901759" cy="2928150"/>
          </a:xfrm>
          <a:prstGeom prst="rect">
            <a:avLst/>
          </a:prstGeom>
        </p:spPr>
      </p:pic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439343"/>
            <a:ext cx="9753600" cy="476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servicio 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VLANs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SCompany (192.168.1.153)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ServerLocal (192.168.1.145)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 CNN (151.101.193.65)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desde el exterior hacia la red local.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 </a:t>
            </a:r>
            <a:r>
              <a:rPr lang="es-ES" sz="1800" dirty="0">
                <a:latin typeface="+mn-lt"/>
              </a:rPr>
              <a:t>acceso web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dirty="0">
                <a:latin typeface="+mn-lt"/>
              </a:rPr>
              <a:t>a</a:t>
            </a:r>
            <a:r>
              <a:rPr lang="es-ES" sz="1800" b="1" dirty="0">
                <a:latin typeface="+mn-lt"/>
              </a:rPr>
              <a:t> ServerLocal (192.168.1.145)</a:t>
            </a:r>
            <a:endParaRPr lang="es-MX" sz="1800" b="1" dirty="0">
              <a:latin typeface="+mn-lt"/>
            </a:endParaRP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lang="es-MX" spc="-5" noProof="1"/>
              <a:t>s</a:t>
            </a:r>
            <a:r>
              <a:rPr lang="es-MX" spc="-15" noProof="1"/>
              <a:t>e</a:t>
            </a:r>
            <a:r>
              <a:rPr lang="es-MX" spc="5" noProof="1"/>
              <a:t>r</a:t>
            </a:r>
            <a:r>
              <a:rPr lang="es-MX" spc="-15" noProof="1"/>
              <a:t>v</a:t>
            </a:r>
            <a:r>
              <a:rPr lang="es-MX" spc="-20" noProof="1"/>
              <a:t>i</a:t>
            </a:r>
            <a:r>
              <a:rPr lang="es-MX" spc="-15" noProof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1" y="316533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712C0-F0D4-278C-0F23-56F2F09F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66800"/>
            <a:ext cx="8669897" cy="49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995" y="14295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s-MX" sz="2000" dirty="0">
                <a:latin typeface="Calibri"/>
                <a:cs typeface="Calibri"/>
              </a:rPr>
              <a:t>cli</a:t>
            </a:r>
            <a:r>
              <a:rPr lang="es-MX" sz="2000" spc="10" dirty="0">
                <a:latin typeface="Calibri"/>
                <a:cs typeface="Calibri"/>
              </a:rPr>
              <a:t>e</a:t>
            </a:r>
            <a:r>
              <a:rPr lang="es-MX" sz="2000" spc="-25" dirty="0">
                <a:latin typeface="Calibri"/>
                <a:cs typeface="Calibri"/>
              </a:rPr>
              <a:t>n</a:t>
            </a:r>
            <a:r>
              <a:rPr lang="es-MX" sz="2000" spc="-35" dirty="0">
                <a:latin typeface="Calibri"/>
                <a:cs typeface="Calibri"/>
              </a:rPr>
              <a:t>t</a:t>
            </a:r>
            <a:r>
              <a:rPr lang="es-MX" sz="2000" spc="-5" dirty="0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2000" spc="-20" dirty="0">
                <a:latin typeface="Calibri"/>
                <a:cs typeface="Calibri"/>
              </a:rPr>
              <a:t>Deb</a:t>
            </a:r>
            <a:r>
              <a:rPr lang="es-MX" sz="2000" spc="-10" dirty="0">
                <a:latin typeface="Calibri"/>
                <a:cs typeface="Calibri"/>
              </a:rPr>
              <a:t>e</a:t>
            </a:r>
            <a:r>
              <a:rPr lang="es-MX" sz="2000" dirty="0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20" noProof="1">
                <a:latin typeface="Calibri"/>
                <a:cs typeface="Calibri"/>
              </a:rPr>
              <a:t>Deb</a:t>
            </a:r>
            <a:r>
              <a:rPr lang="es-MX" sz="2000" spc="-10" noProof="1">
                <a:latin typeface="Calibri"/>
                <a:cs typeface="Calibri"/>
              </a:rPr>
              <a:t>e</a:t>
            </a:r>
            <a:r>
              <a:rPr lang="es-MX" sz="2000" noProof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2000" spc="-50" noProof="1">
                <a:latin typeface="Calibri"/>
                <a:cs typeface="Calibri"/>
              </a:rPr>
              <a:t>R</a:t>
            </a:r>
            <a:r>
              <a:rPr lang="es-MX" sz="2000" spc="-15" noProof="1">
                <a:latin typeface="Calibri"/>
                <a:cs typeface="Calibri"/>
              </a:rPr>
              <a:t>ea</a:t>
            </a:r>
            <a:r>
              <a:rPr lang="es-MX" sz="2000" noProof="1">
                <a:latin typeface="Calibri"/>
                <a:cs typeface="Calibri"/>
              </a:rPr>
              <a:t>li</a:t>
            </a:r>
            <a:r>
              <a:rPr lang="es-MX" sz="2000" spc="-40" noProof="1">
                <a:latin typeface="Calibri"/>
                <a:cs typeface="Calibri"/>
              </a:rPr>
              <a:t>z</a:t>
            </a:r>
            <a:r>
              <a:rPr lang="es-MX" sz="2000" spc="-10" noProof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48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38100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8FE75-0A84-2D69-EAE5-18281EDA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69" y="1447800"/>
            <a:ext cx="821873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8FE75-0A84-2D69-EAE5-18281EDA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97" y="3441126"/>
            <a:ext cx="5900618" cy="339187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61328"/>
              </p:ext>
            </p:extLst>
          </p:nvPr>
        </p:nvGraphicFramePr>
        <p:xfrm>
          <a:off x="914400" y="1336831"/>
          <a:ext cx="10286999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0759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59441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762000" y="3513738"/>
            <a:ext cx="332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b="1" dirty="0"/>
              <a:t>192.168.1.0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3C1C54-5D83-44FD-B139-597B7716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286000"/>
            <a:ext cx="6979016" cy="39624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11399008-B6DC-439E-94C0-0C16FB735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89" y="1931604"/>
            <a:ext cx="7021195" cy="398634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4" y="1857393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subinteface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vlan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257207-C0B6-4A79-BAD3-15457EB2C9C4}"/>
              </a:ext>
            </a:extLst>
          </p:cNvPr>
          <p:cNvSpPr/>
          <p:nvPr/>
        </p:nvSpPr>
        <p:spPr>
          <a:xfrm>
            <a:off x="7217100" y="2590800"/>
            <a:ext cx="936300" cy="96508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5616900" y="2532692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5143500" y="4505325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9228568" y="4495800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6981825" y="5379923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3465</TotalTime>
  <Words>1112</Words>
  <Application>Microsoft Office PowerPoint</Application>
  <PresentationFormat>Widescreen</PresentationFormat>
  <Paragraphs>164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97</cp:revision>
  <cp:lastPrinted>2023-11-21T15:56:19Z</cp:lastPrinted>
  <dcterms:created xsi:type="dcterms:W3CDTF">2021-02-01T12:33:05Z</dcterms:created>
  <dcterms:modified xsi:type="dcterms:W3CDTF">2023-11-21T16:00:09Z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