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303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265" r:id="rId19"/>
    <p:sldId id="285" r:id="rId20"/>
    <p:sldId id="283" r:id="rId21"/>
    <p:sldId id="269" r:id="rId22"/>
    <p:sldId id="291" r:id="rId23"/>
    <p:sldId id="288" r:id="rId24"/>
    <p:sldId id="286" r:id="rId25"/>
    <p:sldId id="270" r:id="rId26"/>
    <p:sldId id="271" r:id="rId27"/>
    <p:sldId id="292" r:id="rId28"/>
    <p:sldId id="302" r:id="rId29"/>
    <p:sldId id="295" r:id="rId30"/>
    <p:sldId id="296" r:id="rId31"/>
    <p:sldId id="297" r:id="rId32"/>
    <p:sldId id="299" r:id="rId33"/>
    <p:sldId id="301" r:id="rId34"/>
    <p:sldId id="298" r:id="rId3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3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7387" y="130708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b="1" spc="-20" dirty="0">
                <a:cs typeface="Times New Roman"/>
              </a:rPr>
              <a:t>m</a:t>
            </a:r>
            <a:r>
              <a:rPr lang="es-ES" sz="2000" b="1" spc="-20" dirty="0">
                <a:cs typeface="Times New Roman"/>
              </a:rPr>
              <a:t>á</a:t>
            </a:r>
            <a:r>
              <a:rPr sz="2000" b="1" dirty="0">
                <a:cs typeface="Times New Roman"/>
              </a:rPr>
              <a:t>sc</a:t>
            </a:r>
            <a:r>
              <a:rPr sz="2000" b="1" spc="5" dirty="0">
                <a:cs typeface="Times New Roman"/>
              </a:rPr>
              <a:t>a</a:t>
            </a:r>
            <a:r>
              <a:rPr sz="2000" b="1" dirty="0">
                <a:cs typeface="Times New Roman"/>
              </a:rPr>
              <a:t>r</a:t>
            </a:r>
            <a:r>
              <a:rPr lang="es-ES" sz="2000" b="1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 subre</a:t>
            </a:r>
            <a:r>
              <a:rPr sz="2000" b="1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CISCO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EB436A-7066-463A-8394-09A7B5C9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55" y="4650614"/>
            <a:ext cx="3775185" cy="2079884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ADA753B-8C83-4DB2-811B-5E549CC2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87777"/>
              </p:ext>
            </p:extLst>
          </p:nvPr>
        </p:nvGraphicFramePr>
        <p:xfrm>
          <a:off x="688340" y="2103030"/>
          <a:ext cx="7844100" cy="242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ición del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B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yte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rítico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340" y="1566517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102" y="2780928"/>
          <a:ext cx="7488300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8010"/>
              </p:ext>
            </p:extLst>
          </p:nvPr>
        </p:nvGraphicFramePr>
        <p:xfrm>
          <a:off x="1444625" y="3068701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equema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b="1" u="sng" dirty="0">
                <a:cs typeface="Times New Roman"/>
              </a:rPr>
              <a:t>19.255.255.255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040995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_____4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67041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9326"/>
              </p:ext>
            </p:extLst>
          </p:nvPr>
        </p:nvGraphicFramePr>
        <p:xfrm>
          <a:off x="323528" y="3203024"/>
          <a:ext cx="835292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4517"/>
              </p:ext>
            </p:extLst>
          </p:nvPr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2544</Words>
  <Application>Microsoft Office PowerPoint</Application>
  <PresentationFormat>Presentación en pantalla (4:3)</PresentationFormat>
  <Paragraphs>401</Paragraphs>
  <Slides>34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110</cp:revision>
  <dcterms:created xsi:type="dcterms:W3CDTF">2013-06-11T22:32:36Z</dcterms:created>
  <dcterms:modified xsi:type="dcterms:W3CDTF">2021-02-10T16:48:46Z</dcterms:modified>
</cp:coreProperties>
</file>