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344" r:id="rId3"/>
    <p:sldId id="345" r:id="rId4"/>
    <p:sldId id="346" r:id="rId5"/>
    <p:sldId id="348" r:id="rId6"/>
    <p:sldId id="802" r:id="rId7"/>
    <p:sldId id="35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9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76" r:id="rId25"/>
    <p:sldId id="377" r:id="rId26"/>
    <p:sldId id="380" r:id="rId27"/>
    <p:sldId id="382" r:id="rId28"/>
    <p:sldId id="381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804" r:id="rId38"/>
    <p:sldId id="803" r:id="rId39"/>
    <p:sldId id="805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50" autoAdjust="0"/>
  </p:normalViewPr>
  <p:slideViewPr>
    <p:cSldViewPr>
      <p:cViewPr varScale="1">
        <p:scale>
          <a:sx n="74" d="100"/>
          <a:sy n="74" d="100"/>
        </p:scale>
        <p:origin x="10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14/02/2024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1888</Words>
  <Application>Microsoft Office PowerPoint</Application>
  <PresentationFormat>On-screen Show (4:3)</PresentationFormat>
  <Paragraphs>254</Paragraphs>
  <Slides>39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125</cp:revision>
  <cp:lastPrinted>2013-10-21T22:10:45Z</cp:lastPrinted>
  <dcterms:created xsi:type="dcterms:W3CDTF">2013-06-11T22:32:36Z</dcterms:created>
  <dcterms:modified xsi:type="dcterms:W3CDTF">2024-02-14T23:48:52Z</dcterms:modified>
</cp:coreProperties>
</file>