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1043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1042" r:id="rId25"/>
    <p:sldId id="284" r:id="rId26"/>
    <p:sldId id="277" r:id="rId27"/>
    <p:sldId id="283" r:id="rId28"/>
    <p:sldId id="281" r:id="rId29"/>
    <p:sldId id="278" r:id="rId30"/>
    <p:sldId id="27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100" d="100"/>
          <a:sy n="100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jp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gif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DD2DD9-723C-4A4C-91ED-F6AB0F9D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8"/>
            <a:ext cx="353331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3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73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715491" y="4199956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1683</Words>
  <Application>Microsoft Office PowerPoint</Application>
  <PresentationFormat>Presentación en pantalla (4:3)</PresentationFormat>
  <Paragraphs>248</Paragraphs>
  <Slides>30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82</cp:revision>
  <dcterms:created xsi:type="dcterms:W3CDTF">2013-06-11T22:32:36Z</dcterms:created>
  <dcterms:modified xsi:type="dcterms:W3CDTF">2022-03-13T23:12:54Z</dcterms:modified>
</cp:coreProperties>
</file>