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13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795" r:id="rId13"/>
    <p:sldId id="794" r:id="rId14"/>
    <p:sldId id="799" r:id="rId15"/>
    <p:sldId id="800" r:id="rId16"/>
    <p:sldId id="346" r:id="rId17"/>
    <p:sldId id="347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115" d="100"/>
          <a:sy n="115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La </a:t>
            </a:r>
            <a:r>
              <a:rPr lang="es-MX" b="1" dirty="0"/>
              <a:t>conmutación de paquetes</a:t>
            </a:r>
            <a:r>
              <a:rPr lang="es-MX" dirty="0"/>
              <a:t> es un método de envío de datos en una red de computadoras.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12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27838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32383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14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3.2.2 – </a:t>
            </a:r>
            <a:r>
              <a:rPr lang="es-ES" altLang="en-US" sz="1200" dirty="0"/>
              <a:t>Suites de protocolos</a:t>
            </a:r>
          </a:p>
          <a:p>
            <a:r>
              <a:rPr lang="es-ES" dirty="0">
                <a:latin typeface="Arial" charset="0"/>
              </a:rPr>
              <a:t>3.2.2.4 – Proceso de comunicación TCP/IP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72419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15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3.2.2 – </a:t>
            </a:r>
            <a:r>
              <a:rPr lang="es-ES" altLang="en-US" sz="1200" dirty="0"/>
              <a:t>Suites de protocolos</a:t>
            </a:r>
          </a:p>
          <a:p>
            <a:r>
              <a:rPr lang="es-ES" dirty="0">
                <a:latin typeface="Arial" charset="0"/>
              </a:rPr>
              <a:t>3.2.2.4 – Proceso de comunicación TCP/IP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70857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0549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461BB12-DDC7-4544-B13A-38DA09F8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64272"/>
            <a:ext cx="55446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Suite de protocolos TCP / IP</a:t>
            </a:r>
          </a:p>
        </p:txBody>
      </p:sp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164F6C8-E87B-4386-A846-43C8533A0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00808"/>
            <a:ext cx="671125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7514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26674" y="2636912"/>
            <a:ext cx="3735569" cy="509748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s-ES" sz="1600" b="1" dirty="0"/>
              <a:t>TCP</a:t>
            </a:r>
            <a:r>
              <a:rPr lang="es-ES" sz="1600" dirty="0"/>
              <a:t>: protocolo de transporte que administra las conversaciones individuales. 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IP</a:t>
            </a:r>
            <a:r>
              <a:rPr lang="es-ES" sz="1600" dirty="0"/>
              <a:t>: encapsula los segmentos TCP en paquetes, asigna direcciones y entrega al host de destino.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Ethernet</a:t>
            </a:r>
            <a:r>
              <a:rPr lang="es-ES" sz="1600" dirty="0"/>
              <a:t>: permite la comunicación a través de un enlace de datos y la transmisión física de datos en los medios de red.</a:t>
            </a: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727" y="2575210"/>
            <a:ext cx="4262599" cy="267122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461BB12-DDC7-4544-B13A-38DA09F82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64272"/>
            <a:ext cx="55446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Interacción de protocolos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95D53D-2353-42E5-A7E2-73D765390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674" y="1423296"/>
            <a:ext cx="799816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dirty="0"/>
              <a:t>La comunicación entre un </a:t>
            </a:r>
            <a:r>
              <a:rPr lang="es-ES" sz="1600" b="1" dirty="0"/>
              <a:t>servidor web </a:t>
            </a:r>
            <a:r>
              <a:rPr lang="es-ES" sz="1600" dirty="0"/>
              <a:t>y un </a:t>
            </a:r>
            <a:r>
              <a:rPr lang="es-ES" sz="1600" b="1" dirty="0"/>
              <a:t>cliente web </a:t>
            </a:r>
            <a:r>
              <a:rPr lang="es-ES" sz="1600" dirty="0"/>
              <a:t>es un ejemplo de interacción entre varios protocolos:</a:t>
            </a:r>
          </a:p>
          <a:p>
            <a:pPr>
              <a:spcAft>
                <a:spcPts val="0"/>
              </a:spcAft>
            </a:pPr>
            <a:r>
              <a:rPr lang="es-ES" sz="1600" b="1" dirty="0"/>
              <a:t>HTTP</a:t>
            </a:r>
            <a:r>
              <a:rPr lang="es-ES" sz="1600" dirty="0"/>
              <a:t>: protocolo de aplicación que rige la forma en que interactúan un servidor web y un cliente web.</a:t>
            </a:r>
          </a:p>
        </p:txBody>
      </p:sp>
    </p:spTree>
    <p:extLst>
      <p:ext uri="{BB962C8B-B14F-4D97-AF65-F5344CB8AC3E}">
        <p14:creationId xmlns:p14="http://schemas.microsoft.com/office/powerpoint/2010/main" val="275387897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549672" y="1424100"/>
            <a:ext cx="7910760" cy="1631216"/>
          </a:xfr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s-ES" sz="1600" dirty="0"/>
              <a:t>Cuando envía datos desde un </a:t>
            </a:r>
            <a:r>
              <a:rPr lang="es-ES" sz="1600" b="1" dirty="0"/>
              <a:t>servidor web </a:t>
            </a:r>
            <a:r>
              <a:rPr lang="es-ES" sz="1600" dirty="0"/>
              <a:t>a un </a:t>
            </a:r>
            <a:r>
              <a:rPr lang="es-ES" sz="1600" b="1" dirty="0"/>
              <a:t>cliente</a:t>
            </a:r>
            <a:r>
              <a:rPr lang="es-ES" sz="1600" dirty="0"/>
              <a:t>, el procedimiento de </a:t>
            </a:r>
            <a:r>
              <a:rPr lang="es-ES" sz="1600" b="1" dirty="0"/>
              <a:t>encapsulamiento</a:t>
            </a:r>
            <a:r>
              <a:rPr lang="es-ES" sz="1600" dirty="0"/>
              <a:t> sería el siguiente: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/>
              <a:t>El servidor web prepara la página de lenguaje de marcado de hipertexto (HTML). El protocolo de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capa de aplicación </a:t>
            </a:r>
            <a:r>
              <a:rPr lang="es-ES" sz="1600" dirty="0"/>
              <a:t>HTTP envía los datos a la capa de transporte.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/>
              <a:t>La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capa de transporte </a:t>
            </a:r>
            <a:r>
              <a:rPr lang="es-ES" sz="1600" dirty="0"/>
              <a:t>divide los datos en segmentos e identifica cada uno.</a:t>
            </a:r>
          </a:p>
        </p:txBody>
      </p:sp>
      <p:pic>
        <p:nvPicPr>
          <p:cNvPr id="6" name="Content Placeholder 4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44510" y="3284984"/>
            <a:ext cx="4215922" cy="243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579998B-A020-4D87-9CA7-595422E2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Proceso de comunicación TCP / IP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C364C4A-933D-4E1F-B01A-2F29A0F48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72" y="3187132"/>
            <a:ext cx="359028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A continuación, se añaden las direcciones IP de origen y de destino, y así se crea un paquete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información de Ethernet se agrega para crear la trama de Ethernet o el marco de enlace de datos.</a:t>
            </a:r>
          </a:p>
        </p:txBody>
      </p:sp>
    </p:spTree>
    <p:extLst>
      <p:ext uri="{BB962C8B-B14F-4D97-AF65-F5344CB8AC3E}">
        <p14:creationId xmlns:p14="http://schemas.microsoft.com/office/powerpoint/2010/main" val="36256211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83568" y="1331640"/>
            <a:ext cx="7910760" cy="224676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dirty="0"/>
              <a:t>Cuando recibe la información encapsulada el cliente procesa y elimina el encabezado de cada protocolo en el orden inverso al que se añadió: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primero se elimina el encabezado de Ethernet;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luego el encabezado de IP; 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a continuación, el encabezado de la capa de transporte; </a:t>
            </a:r>
          </a:p>
          <a:p>
            <a:pPr marL="169863" lvl="1" indent="-169863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finalmente, la información HTTP es procesada y enviada al navegador web del cliente.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579998B-A020-4D87-9CA7-595422E2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Proceso de comunicación TCP / IP</a:t>
            </a:r>
          </a:p>
        </p:txBody>
      </p:sp>
      <p:pic>
        <p:nvPicPr>
          <p:cNvPr id="7" name="Picture 1" descr="Introduction to Networks - Mozilla Firefox">
            <a:extLst>
              <a:ext uri="{FF2B5EF4-FFF2-40B4-BE49-F238E27FC236}">
                <a16:creationId xmlns:a16="http://schemas.microsoft.com/office/drawing/2014/main" id="{86FEF22A-075C-4706-B9B9-5AC2D9B8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358" y="3861048"/>
            <a:ext cx="4191834" cy="247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1241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3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2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57500" y="1857375"/>
            <a:ext cx="5429250" cy="1114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modelo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TCP/IP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comprender</a:t>
            </a:r>
            <a:r>
              <a:rPr lang="es-MX" sz="1800" dirty="0"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funciones de sus capas.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609600" y="1828800"/>
          <a:ext cx="17526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Bitmap Image" r:id="rId3" imgW="1752475" imgH="2400653" progId="Paint.Picture">
                  <p:embed/>
                </p:oleObj>
              </mc:Choice>
              <mc:Fallback>
                <p:oleObj name="Bitmap Image" r:id="rId3" imgW="1752475" imgH="240065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1752600" cy="240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48" y="3025683"/>
            <a:ext cx="4837625" cy="34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como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Frame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Relay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Ethernet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619</Words>
  <Application>Microsoft Office PowerPoint</Application>
  <PresentationFormat>Presentación en pantalla (4:3)</PresentationFormat>
  <Paragraphs>88</Paragraphs>
  <Slides>17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Wingdings</vt:lpstr>
      <vt:lpstr>ZapfHumnst BT</vt:lpstr>
      <vt:lpstr>Tema de Office</vt:lpstr>
      <vt:lpstr>Bitmap Image</vt:lpstr>
      <vt:lpstr>Imagen de mapa de bits</vt:lpstr>
      <vt:lpstr>TC 2006B  Interconexión de dispositivos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Presentación de PowerPoint</vt:lpstr>
      <vt:lpstr>Presentación de PowerPoint</vt:lpstr>
      <vt:lpstr>Presentación de PowerPoint</vt:lpstr>
      <vt:lpstr>Presentación de PowerPoint</vt:lpstr>
      <vt:lpstr>Modelo OSI vs TCP/IP</vt:lpstr>
      <vt:lpstr>Modelo OSI vs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87</cp:revision>
  <dcterms:created xsi:type="dcterms:W3CDTF">2013-06-11T22:32:36Z</dcterms:created>
  <dcterms:modified xsi:type="dcterms:W3CDTF">2022-03-13T23:31:46Z</dcterms:modified>
</cp:coreProperties>
</file>