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628" r:id="rId9"/>
    <p:sldId id="321" r:id="rId10"/>
    <p:sldId id="346" r:id="rId11"/>
    <p:sldId id="347" r:id="rId12"/>
    <p:sldId id="322" r:id="rId13"/>
    <p:sldId id="323" r:id="rId14"/>
    <p:sldId id="324" r:id="rId15"/>
    <p:sldId id="339" r:id="rId16"/>
    <p:sldId id="304" r:id="rId17"/>
    <p:sldId id="305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123" d="100"/>
          <a:sy n="123" d="100"/>
        </p:scale>
        <p:origin x="11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</a:t>
            </a:r>
            <a:r>
              <a:rPr lang="es-MX" dirty="0" err="1"/>
              <a:t>enrutar</a:t>
            </a:r>
            <a:r>
              <a:rPr lang="es-MX" dirty="0"/>
              <a:t>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5730" y="1340768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5730" y="1268760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Microondas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2060848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64971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3504895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30" y="1755312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82955" y="1415086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6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78" y="3432577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16" y="3789040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Ruteador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LAN’s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están limitadas por su alcance geográfico, inter-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nerworking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63771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Hub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73016"/>
            <a:ext cx="4227566" cy="187220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87624" y="5748225"/>
            <a:ext cx="414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i="1" dirty="0">
                <a:solidFill>
                  <a:schemeClr val="bg2">
                    <a:lumMod val="50000"/>
                  </a:schemeClr>
                </a:solidFill>
              </a:rPr>
              <a:t>http://www.directsystems.com/support/diff_hubanim.gif</a:t>
            </a:r>
          </a:p>
        </p:txBody>
      </p:sp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212976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hub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47406" y="2915653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863075"/>
            <a:ext cx="3688585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Hub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vs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34322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43608" y="1628800"/>
            <a:ext cx="7488832" cy="52322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400" dirty="0"/>
              <a:t>Una conexión física puede ser una conexión por cable o una conexión inalámbrica mediante ondas de radio.</a:t>
            </a:r>
            <a:endParaRPr lang="es-E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19A296C-9B09-4A45-A2B3-FBDC2B8BB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84923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928</Words>
  <Application>Microsoft Office PowerPoint</Application>
  <PresentationFormat>Presentación en pantalla (4:3)</PresentationFormat>
  <Paragraphs>78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154</cp:revision>
  <dcterms:created xsi:type="dcterms:W3CDTF">2013-06-11T22:32:36Z</dcterms:created>
  <dcterms:modified xsi:type="dcterms:W3CDTF">2022-03-21T22:08:27Z</dcterms:modified>
</cp:coreProperties>
</file>