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5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4" r:id="rId2"/>
    <p:sldId id="259" r:id="rId3"/>
    <p:sldId id="359" r:id="rId4"/>
    <p:sldId id="261" r:id="rId5"/>
    <p:sldId id="358" r:id="rId6"/>
    <p:sldId id="360" r:id="rId7"/>
    <p:sldId id="357" r:id="rId8"/>
    <p:sldId id="326" r:id="rId9"/>
    <p:sldId id="340" r:id="rId10"/>
    <p:sldId id="342" r:id="rId11"/>
    <p:sldId id="347" r:id="rId12"/>
    <p:sldId id="353" r:id="rId13"/>
    <p:sldId id="355" r:id="rId14"/>
    <p:sldId id="349" r:id="rId15"/>
    <p:sldId id="350" r:id="rId16"/>
    <p:sldId id="356" r:id="rId17"/>
    <p:sldId id="351" r:id="rId18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>
        <p:scale>
          <a:sx n="56" d="100"/>
          <a:sy n="56" d="100"/>
        </p:scale>
        <p:origin x="228" y="13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80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17: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563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4CBFC-B095-45E3-B8B8-C891D0C7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94" y="1905000"/>
            <a:ext cx="8284721" cy="47037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2743200"/>
            <a:ext cx="828935" cy="1143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2743200" y="2636715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514600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162800" y="49226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C3B6A85-ED2E-47F3-B8FC-195302BABA7C}"/>
              </a:ext>
            </a:extLst>
          </p:cNvPr>
          <p:cNvCxnSpPr>
            <a:cxnSpLocks/>
          </p:cNvCxnSpPr>
          <p:nvPr/>
        </p:nvCxnSpPr>
        <p:spPr>
          <a:xfrm>
            <a:off x="4343400" y="2889118"/>
            <a:ext cx="457200" cy="252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192.168.1.0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33635"/>
            <a:ext cx="6302634" cy="36728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7848600" cy="45737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33600"/>
            <a:ext cx="3901759" cy="2928150"/>
          </a:xfrm>
          <a:prstGeom prst="rect">
            <a:avLst/>
          </a:prstGeom>
        </p:spPr>
      </p:pic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39343"/>
            <a:ext cx="9753600" cy="476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SCompany (192.168.1.153)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ServerLocal (192.168.1.145)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 CNN (151.101.193.65)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desde el exterior hacia la red local.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 </a:t>
            </a:r>
            <a:r>
              <a:rPr lang="es-ES" sz="1800" dirty="0">
                <a:latin typeface="+mn-lt"/>
              </a:rPr>
              <a:t>acceso web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</a:t>
            </a:r>
            <a:r>
              <a:rPr lang="es-ES" sz="1800" b="1" dirty="0">
                <a:latin typeface="+mn-lt"/>
              </a:rPr>
              <a:t> ServerLocal (192.168.1.145)</a:t>
            </a:r>
            <a:endParaRPr lang="es-MX" sz="1800" b="1" dirty="0">
              <a:latin typeface="+mn-lt"/>
            </a:endParaRP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12C0-F0D4-278C-0F23-56F2F09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8669897" cy="49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95" y="14295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38100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669" y="1447800"/>
            <a:ext cx="821873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528" y="4659984"/>
            <a:ext cx="3886200" cy="223391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33866"/>
              </p:ext>
            </p:extLst>
          </p:nvPr>
        </p:nvGraphicFramePr>
        <p:xfrm>
          <a:off x="952500" y="1135014"/>
          <a:ext cx="10286999" cy="35034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192.168.1.128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.144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.240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240 = 16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4 = 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192.168.1.0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</a:t>
                      </a:r>
                      <a:r>
                        <a:rPr lang="es-MX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.128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128 = 128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7 = 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192.168.1.144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.152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255.255.255.11111000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.248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248 = 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3 =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192.168.1.152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255.255.255.11111100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895905" y="5109489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399008-B6DC-439E-94C0-0C16FB7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9" y="1931604"/>
            <a:ext cx="7021195" cy="39863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217100" y="2590800"/>
            <a:ext cx="936300" cy="9650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5616900" y="2532692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143500" y="4505325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981825" y="5379923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3760</TotalTime>
  <Words>1180</Words>
  <Application>Microsoft Office PowerPoint</Application>
  <PresentationFormat>Widescreen</PresentationFormat>
  <Paragraphs>193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98</cp:revision>
  <cp:lastPrinted>2023-11-21T15:56:19Z</cp:lastPrinted>
  <dcterms:created xsi:type="dcterms:W3CDTF">2021-02-01T12:33:05Z</dcterms:created>
  <dcterms:modified xsi:type="dcterms:W3CDTF">2023-11-21T22:29:43Z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