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4"/>
  </p:notesMasterIdLst>
  <p:handoutMasterIdLst>
    <p:handoutMasterId r:id="rId15"/>
  </p:handoutMasterIdLst>
  <p:sldIdLst>
    <p:sldId id="791" r:id="rId3"/>
    <p:sldId id="991" r:id="rId4"/>
    <p:sldId id="993" r:id="rId5"/>
    <p:sldId id="994" r:id="rId6"/>
    <p:sldId id="998" r:id="rId7"/>
    <p:sldId id="999" r:id="rId8"/>
    <p:sldId id="913" r:id="rId9"/>
    <p:sldId id="1000" r:id="rId10"/>
    <p:sldId id="1001" r:id="rId11"/>
    <p:sldId id="1004" r:id="rId12"/>
    <p:sldId id="1005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11" autoAdjust="0"/>
    <p:restoredTop sz="93792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/>
              <a:t>propósito de los protocolos </a:t>
            </a:r>
            <a:r>
              <a:rPr lang="es-ES" dirty="0"/>
              <a:t>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34133</TotalTime>
  <Pages>28</Pages>
  <Words>526</Words>
  <Application>Microsoft Office PowerPoint</Application>
  <PresentationFormat>Presentación en pantalla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Wingdings</vt:lpstr>
      <vt:lpstr>PPT-TMPLT-WHT_C</vt:lpstr>
      <vt:lpstr>NetAcad-4F_PPT-WHT_060408</vt:lpstr>
      <vt:lpstr>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1105</cp:revision>
  <cp:lastPrinted>1999-01-27T00:54:54Z</cp:lastPrinted>
  <dcterms:created xsi:type="dcterms:W3CDTF">2006-10-23T15:07:30Z</dcterms:created>
  <dcterms:modified xsi:type="dcterms:W3CDTF">2022-06-12T17:47:35Z</dcterms:modified>
</cp:coreProperties>
</file>