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4"/>
  </p:notesMasterIdLst>
  <p:handoutMasterIdLst>
    <p:handoutMasterId r:id="rId15"/>
  </p:handoutMasterIdLst>
  <p:sldIdLst>
    <p:sldId id="791" r:id="rId3"/>
    <p:sldId id="991" r:id="rId4"/>
    <p:sldId id="993" r:id="rId5"/>
    <p:sldId id="994" r:id="rId6"/>
    <p:sldId id="998" r:id="rId7"/>
    <p:sldId id="999" r:id="rId8"/>
    <p:sldId id="913" r:id="rId9"/>
    <p:sldId id="1000" r:id="rId10"/>
    <p:sldId id="1001" r:id="rId11"/>
    <p:sldId id="1004" r:id="rId12"/>
    <p:sldId id="1005" r:id="rId1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3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0211" autoAdjust="0"/>
    <p:restoredTop sz="93792" autoAdjust="0"/>
  </p:normalViewPr>
  <p:slideViewPr>
    <p:cSldViewPr snapToGrid="0">
      <p:cViewPr>
        <p:scale>
          <a:sx n="81" d="100"/>
          <a:sy n="81" d="100"/>
        </p:scale>
        <p:origin x="3186" y="7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2760" y="8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3" Type="http://schemas.openxmlformats.org/officeDocument/2006/relationships/slide" Target="slides/slide4.xml"/><Relationship Id="rId7" Type="http://schemas.openxmlformats.org/officeDocument/2006/relationships/slide" Target="slides/slide9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5" Type="http://schemas.openxmlformats.org/officeDocument/2006/relationships/slide" Target="slides/slide6.xml"/><Relationship Id="rId4" Type="http://schemas.openxmlformats.org/officeDocument/2006/relationships/slide" Target="slides/slide5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 dirty="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182761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Presentation_ID.scr</a:t>
            </a:r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 dirty="0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1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8677331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10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3.2.1.6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Configurar interfaces pasivas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472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11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3.2.1.7 – Propagar una ruta predeterminada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93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2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 – Descripción general de los 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3.1.1.1 – Evolución de los protocolos de routing dinámico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67003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3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rotocolos de routing dinámico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589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/>
              <a:t>3.1.1 – Descripción general de los protocolos de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3.1.1.2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Componentes de los protocolos de routing dinámico (continuación)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01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5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Protocolos de routing dinámico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>
              <a:lnSpc>
                <a:spcPct val="80000"/>
              </a:lnSpc>
              <a:buNone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3.1.2.2 </a:t>
            </a:r>
            <a:r>
              <a:rPr lang="es-ES" dirty="0"/>
              <a:t>–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 Ventajas y desventajas del routing estático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2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6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3.1 – Protocolos de routing dinámico</a:t>
            </a:r>
            <a:endParaRPr lang="es-E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3.1.2</a:t>
            </a:r>
            <a:r>
              <a:rPr lang="es-ES" dirty="0"/>
              <a:t> </a:t>
            </a:r>
            <a:r>
              <a:rPr lang="es-ES" dirty="0">
                <a:latin typeface="Arial" charset="0"/>
              </a:rPr>
              <a:t>– Comparación entre routing dinámico y estático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3.1.2.4 – Ventajas y desventajas del routing dinámico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07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7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3: Routing dinámico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3.2.1.1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Modos de configuración RIP de un router</a:t>
            </a:r>
          </a:p>
        </p:txBody>
      </p:sp>
    </p:spTree>
    <p:extLst>
      <p:ext uri="{BB962C8B-B14F-4D97-AF65-F5344CB8AC3E}">
        <p14:creationId xmlns:p14="http://schemas.microsoft.com/office/powerpoint/2010/main" val="1352492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9</a:t>
            </a:fld>
            <a:endParaRPr lang="es-ES" dirty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3.2</a:t>
            </a:r>
            <a:r>
              <a:rPr lang="es-ES" dirty="0"/>
              <a:t> </a:t>
            </a: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– </a:t>
            </a:r>
            <a:r>
              <a:rPr lang="es-ES" sz="1200" kern="1200" dirty="0">
                <a:solidFill>
                  <a:schemeClr val="tx1"/>
                </a:solidFill>
                <a:effectLst/>
                <a:latin typeface="Arial" charset="0"/>
              </a:rPr>
              <a:t>RIPv2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3.2.1 – Configurar el protocolo RIP</a:t>
            </a:r>
          </a:p>
          <a:p>
            <a:pPr marL="112713" marR="0" indent="-112713" algn="l" defTabSz="1020763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3.2.1.3</a:t>
            </a:r>
            <a:r>
              <a:rPr lang="es-ES" dirty="0"/>
              <a:t> </a:t>
            </a: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– Verificar el routing RIP</a:t>
            </a:r>
            <a:endParaRPr lang="es-ES" sz="1200" b="0" i="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88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49" y="2263775"/>
            <a:ext cx="4209335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Ruteo dinámico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21210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Configurar interfaces pasivas</a:t>
            </a:r>
          </a:p>
        </p:txBody>
      </p:sp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020" y="3581400"/>
            <a:ext cx="425767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8" y="1728080"/>
            <a:ext cx="4973638" cy="195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96648" y="3904343"/>
            <a:ext cx="37108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sz="2000" dirty="0"/>
              <a:t>El envío de actualizaciones innecesarias a una LAN impacta en la red de tres maneras: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Desperdicio de ancho de banda 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Recursos desperdiciados</a:t>
            </a:r>
          </a:p>
          <a:p>
            <a:pPr marL="342900" indent="-342900" algn="l">
              <a:buClr>
                <a:schemeClr val="accent5">
                  <a:lumMod val="75000"/>
                </a:schemeClr>
              </a:buClr>
              <a:buFont typeface="Wingdings" pitchFamily="2" charset="2"/>
              <a:buChar char="§"/>
            </a:pPr>
            <a:r>
              <a:rPr lang="es-ES" sz="2000" dirty="0"/>
              <a:t>Riesgo de seguridad </a:t>
            </a:r>
          </a:p>
        </p:txBody>
      </p:sp>
    </p:spTree>
    <p:extLst>
      <p:ext uri="{BB962C8B-B14F-4D97-AF65-F5344CB8AC3E}">
        <p14:creationId xmlns:p14="http://schemas.microsoft.com/office/powerpoint/2010/main" val="2730322785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Propagar una ruta por default (predeterminada)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2039" y="1535113"/>
            <a:ext cx="5157559" cy="188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229" y="3260759"/>
            <a:ext cx="4393291" cy="3453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276606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456613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2800" dirty="0"/>
              <a:t>Evolución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554038" y="1799771"/>
            <a:ext cx="7940675" cy="4151767"/>
          </a:xfrm>
        </p:spPr>
        <p:txBody>
          <a:bodyPr/>
          <a:lstStyle/>
          <a:p>
            <a:r>
              <a:rPr lang="es-ES" dirty="0"/>
              <a:t>Los protocolos de ruteo dinámico se utilizan en el ámbito de las redes desde finales de la década de los ochenta.</a:t>
            </a:r>
          </a:p>
          <a:p>
            <a:r>
              <a:rPr lang="es-ES" dirty="0"/>
              <a:t>Las versiones más nuevas admiten la comunicación basada en IPv6.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622" y="4119192"/>
            <a:ext cx="8240636" cy="2278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04848" y="3930504"/>
            <a:ext cx="5920986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Clasificación de los protocolos de ruteo</a:t>
            </a:r>
          </a:p>
        </p:txBody>
      </p:sp>
    </p:spTree>
    <p:extLst>
      <p:ext uri="{BB962C8B-B14F-4D97-AF65-F5344CB8AC3E}">
        <p14:creationId xmlns:p14="http://schemas.microsoft.com/office/powerpoint/2010/main" val="323299099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399" y="826633"/>
            <a:ext cx="88042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214399" y="1698171"/>
            <a:ext cx="8715202" cy="4542972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Los protocolos de ruteo se usan para facilitar el intercambio de información de ruteo entre los ruteadores.</a:t>
            </a:r>
          </a:p>
          <a:p>
            <a:pPr marL="0" indent="0">
              <a:buNone/>
            </a:pPr>
            <a:r>
              <a:rPr lang="es-ES" dirty="0"/>
              <a:t>El </a:t>
            </a:r>
            <a:r>
              <a:rPr lang="es-ES" b="1" dirty="0"/>
              <a:t>propósito de los protocolos </a:t>
            </a:r>
            <a:r>
              <a:rPr lang="es-ES" dirty="0"/>
              <a:t>de ruteo dinámico incluye:</a:t>
            </a:r>
          </a:p>
          <a:p>
            <a:r>
              <a:rPr lang="es-ES" dirty="0"/>
              <a:t>Descubrir redes remotas</a:t>
            </a:r>
          </a:p>
          <a:p>
            <a:r>
              <a:rPr lang="es-ES" dirty="0"/>
              <a:t>Mantener la información de ruteo actualizada</a:t>
            </a:r>
          </a:p>
          <a:p>
            <a:r>
              <a:rPr lang="es-ES" dirty="0"/>
              <a:t>Escoger el mejor camino hacia las redes de destino</a:t>
            </a:r>
          </a:p>
          <a:p>
            <a:r>
              <a:rPr lang="es-ES" dirty="0"/>
              <a:t>Poder encontrar un mejor camino nuevo si la ruta actual deja de estar disponible</a:t>
            </a:r>
          </a:p>
        </p:txBody>
      </p:sp>
    </p:spTree>
    <p:extLst>
      <p:ext uri="{BB962C8B-B14F-4D97-AF65-F5344CB8AC3E}">
        <p14:creationId xmlns:p14="http://schemas.microsoft.com/office/powerpoint/2010/main" val="807975010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662" y="812119"/>
            <a:ext cx="8956675" cy="871538"/>
          </a:xfrm>
        </p:spPr>
        <p:txBody>
          <a:bodyPr anchor="t"/>
          <a:lstStyle/>
          <a:p>
            <a:pPr eaLnBrk="1" hangingPunct="1">
              <a:defRPr/>
            </a:pPr>
            <a:r>
              <a:rPr lang="es-ES" sz="2800" dirty="0"/>
              <a:t>Componentes de los protocolos de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8915" name="Content Placeholder 5"/>
          <p:cNvSpPr>
            <a:spLocks noGrp="1"/>
          </p:cNvSpPr>
          <p:nvPr>
            <p:ph idx="1"/>
          </p:nvPr>
        </p:nvSpPr>
        <p:spPr>
          <a:xfrm>
            <a:off x="300039" y="1683657"/>
            <a:ext cx="8539161" cy="4731657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Los componentes principales de los protocolos de ruteo dinámico incluyen:</a:t>
            </a:r>
          </a:p>
          <a:p>
            <a:pPr lvl="0"/>
            <a:r>
              <a:rPr lang="es-ES" sz="2000" b="1" dirty="0"/>
              <a:t>Estructuras de datos:</a:t>
            </a:r>
            <a:r>
              <a:rPr lang="es-ES" sz="2000" dirty="0"/>
              <a:t> por lo general, los protocolos de ruteo utilizan tablas o bases de datos para sus operaciones. Esta información se guarda en la RAM. </a:t>
            </a:r>
          </a:p>
          <a:p>
            <a:pPr lvl="0"/>
            <a:r>
              <a:rPr lang="es-ES" sz="2000" b="1" dirty="0"/>
              <a:t>Mensajes del protocolo de ruteo:</a:t>
            </a:r>
            <a:r>
              <a:rPr lang="es-ES" sz="2000" dirty="0"/>
              <a:t> los protocolos de ruteo usan varios tipos de mensajes para descubrir routers vecinos e intercambiar información de ruteo. </a:t>
            </a:r>
          </a:p>
          <a:p>
            <a:pPr lvl="0"/>
            <a:r>
              <a:rPr lang="es-ES" sz="2000" b="1" dirty="0"/>
              <a:t>Algoritmo:</a:t>
            </a:r>
            <a:r>
              <a:rPr lang="es-ES" sz="2000" dirty="0"/>
              <a:t> los protocolos de ruteo usan algoritmos para facilitar información de ruteo, para determinar la mejor ruta. </a:t>
            </a:r>
          </a:p>
        </p:txBody>
      </p:sp>
    </p:spTree>
    <p:extLst>
      <p:ext uri="{BB962C8B-B14F-4D97-AF65-F5344CB8AC3E}">
        <p14:creationId xmlns:p14="http://schemas.microsoft.com/office/powerpoint/2010/main" val="917272116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9725" y="492125"/>
            <a:ext cx="8666052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estático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359" y="1794241"/>
            <a:ext cx="7555603" cy="4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7021735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519767" cy="871538"/>
          </a:xfrm>
        </p:spPr>
        <p:txBody>
          <a:bodyPr/>
          <a:lstStyle/>
          <a:p>
            <a:pPr eaLnBrk="1" hangingPunct="1">
              <a:defRPr/>
            </a:pPr>
            <a:r>
              <a:rPr lang="es-ES" sz="1800" dirty="0"/>
              <a:t>Comparación entre ruteo dinámico y estático</a:t>
            </a:r>
            <a:br>
              <a:rPr dirty="0"/>
            </a:br>
            <a:r>
              <a:rPr lang="es-ES" sz="2800" dirty="0"/>
              <a:t>Ventajas y desventajas del ruteo dinámico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3116" y="1842230"/>
            <a:ext cx="7967223" cy="339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672559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/>
              <a:t>RIPv2 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71200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 RIP</a:t>
            </a:r>
            <a:br>
              <a:rPr dirty="0"/>
            </a:br>
            <a:r>
              <a:rPr lang="es-ES" sz="2800" dirty="0"/>
              <a:t>Modo de configuración RIP de un router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859" y="1828799"/>
            <a:ext cx="6111813" cy="1565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5026" y="3598585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33581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38400" y="493200"/>
            <a:ext cx="8456613" cy="885372"/>
          </a:xfrm>
        </p:spPr>
        <p:txBody>
          <a:bodyPr/>
          <a:lstStyle/>
          <a:p>
            <a:pPr eaLnBrk="1" hangingPunct="1">
              <a:tabLst>
                <a:tab pos="4803775" algn="l"/>
              </a:tabLst>
              <a:defRPr/>
            </a:pPr>
            <a:r>
              <a:rPr lang="es-ES" sz="1800" dirty="0"/>
              <a:t>Configurar el protocolo RIP</a:t>
            </a:r>
            <a:br>
              <a:rPr dirty="0"/>
            </a:br>
            <a:r>
              <a:rPr lang="es-ES" sz="2800" dirty="0"/>
              <a:t>Verificar el ruteo RIP</a:t>
            </a: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191" y="1517531"/>
            <a:ext cx="3828639" cy="382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4014" y="4609832"/>
            <a:ext cx="4171950" cy="2000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8F6D4568-04C0-43AF-9D84-79E8C091E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76830" y="1525704"/>
            <a:ext cx="4827898" cy="293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050886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34133</TotalTime>
  <Pages>28</Pages>
  <Words>526</Words>
  <Application>Microsoft Office PowerPoint</Application>
  <PresentationFormat>Presentación en pantalla (4:3)</PresentationFormat>
  <Paragraphs>72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Wingdings</vt:lpstr>
      <vt:lpstr>PPT-TMPLT-WHT_C</vt:lpstr>
      <vt:lpstr>NetAcad-4F_PPT-WHT_060408</vt:lpstr>
      <vt:lpstr>Ruteo dinámico</vt:lpstr>
      <vt:lpstr>Evolución de los protocolos de ruteo dinámico</vt:lpstr>
      <vt:lpstr>Componentes de los protocolos de ruteo dinámico</vt:lpstr>
      <vt:lpstr>Componentes de los protocolos de ruteo dinámico</vt:lpstr>
      <vt:lpstr>Comparación entre ruteo dinámico y estático Ventajas y desventajas del ruteo estático</vt:lpstr>
      <vt:lpstr>Comparación entre ruteo dinámico y estático Ventajas y desventajas del ruteo dinámico</vt:lpstr>
      <vt:lpstr>RIPv2 </vt:lpstr>
      <vt:lpstr>Configurar el protocolo RIP Modo de configuración RIP de un router</vt:lpstr>
      <vt:lpstr>Configurar el protocolo RIP Verificar el ruteo RIP</vt:lpstr>
      <vt:lpstr>Configurar el protocolo RIP Configurar interfaces pasivas</vt:lpstr>
      <vt:lpstr>Configurar el protocolo RIP Propagar una ruta por default (predeterminada)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1105</cp:revision>
  <cp:lastPrinted>1999-01-27T00:54:54Z</cp:lastPrinted>
  <dcterms:created xsi:type="dcterms:W3CDTF">2006-10-23T15:07:30Z</dcterms:created>
  <dcterms:modified xsi:type="dcterms:W3CDTF">2022-06-12T17:44:04Z</dcterms:modified>
</cp:coreProperties>
</file>