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460" r:id="rId3"/>
    <p:sldId id="259" r:id="rId4"/>
    <p:sldId id="287" r:id="rId5"/>
    <p:sldId id="266" r:id="rId6"/>
    <p:sldId id="267" r:id="rId7"/>
    <p:sldId id="268" r:id="rId8"/>
    <p:sldId id="306" r:id="rId9"/>
    <p:sldId id="307" r:id="rId10"/>
    <p:sldId id="269" r:id="rId11"/>
    <p:sldId id="308" r:id="rId12"/>
    <p:sldId id="270" r:id="rId13"/>
    <p:sldId id="285" r:id="rId14"/>
    <p:sldId id="286" r:id="rId15"/>
    <p:sldId id="272" r:id="rId16"/>
    <p:sldId id="273" r:id="rId17"/>
    <p:sldId id="274" r:id="rId18"/>
    <p:sldId id="309" r:id="rId19"/>
    <p:sldId id="275" r:id="rId20"/>
    <p:sldId id="282" r:id="rId21"/>
    <p:sldId id="276" r:id="rId22"/>
    <p:sldId id="277" r:id="rId23"/>
    <p:sldId id="283" r:id="rId24"/>
    <p:sldId id="278" r:id="rId25"/>
    <p:sldId id="279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90" d="100"/>
          <a:sy n="90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gif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077063" imgH="924514" progId="Word.Picture.8">
                  <p:embed/>
                </p:oleObj>
              </mc:Choice>
              <mc:Fallback>
                <p:oleObj name="Imagen" r:id="rId3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0" y="3573016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1372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1189</Words>
  <Application>Microsoft Office PowerPoint</Application>
  <PresentationFormat>Presentación en pantalla (4:3)</PresentationFormat>
  <Paragraphs>187</Paragraphs>
  <Slides>25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90</cp:revision>
  <dcterms:created xsi:type="dcterms:W3CDTF">2013-06-11T22:32:36Z</dcterms:created>
  <dcterms:modified xsi:type="dcterms:W3CDTF">2023-05-14T22:59:57Z</dcterms:modified>
</cp:coreProperties>
</file>