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460" r:id="rId3"/>
    <p:sldId id="259" r:id="rId4"/>
    <p:sldId id="287" r:id="rId5"/>
    <p:sldId id="266" r:id="rId6"/>
    <p:sldId id="267" r:id="rId7"/>
    <p:sldId id="268" r:id="rId8"/>
    <p:sldId id="306" r:id="rId9"/>
    <p:sldId id="307" r:id="rId10"/>
    <p:sldId id="269" r:id="rId11"/>
    <p:sldId id="308" r:id="rId12"/>
    <p:sldId id="270" r:id="rId13"/>
    <p:sldId id="285" r:id="rId14"/>
    <p:sldId id="286" r:id="rId15"/>
    <p:sldId id="272" r:id="rId16"/>
    <p:sldId id="273" r:id="rId17"/>
    <p:sldId id="274" r:id="rId18"/>
    <p:sldId id="309" r:id="rId19"/>
    <p:sldId id="275" r:id="rId20"/>
    <p:sldId id="282" r:id="rId21"/>
    <p:sldId id="276" r:id="rId22"/>
    <p:sldId id="1042" r:id="rId23"/>
    <p:sldId id="277" r:id="rId24"/>
    <p:sldId id="283" r:id="rId25"/>
    <p:sldId id="278" r:id="rId26"/>
    <p:sldId id="279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2154" autoAdjust="0"/>
  </p:normalViewPr>
  <p:slideViewPr>
    <p:cSldViewPr>
      <p:cViewPr varScale="1">
        <p:scale>
          <a:sx n="90" d="100"/>
          <a:sy n="90" d="100"/>
        </p:scale>
        <p:origin x="21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133000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861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7307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B767B-5A6A-4E3E-B358-373E6C3B7CFA}" type="slidenum">
              <a:rPr lang="es-MX" sz="1200" smtClean="0"/>
              <a:pPr/>
              <a:t>25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72444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08D962-800C-488D-BA7F-1F692CCBC88B}" type="slidenum">
              <a:rPr lang="es-MX" sz="1200" smtClean="0"/>
              <a:pPr/>
              <a:t>26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6801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320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58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140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D3E4D5-C6C4-4F7B-9C80-386F641F5605}" type="slidenum">
              <a:rPr lang="es-MX" sz="1200" smtClean="0"/>
              <a:pPr/>
              <a:t>16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1263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57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g"/><Relationship Id="rId5" Type="http://schemas.openxmlformats.org/officeDocument/2006/relationships/image" Target="../media/image29.gif"/><Relationship Id="rId4" Type="http://schemas.openxmlformats.org/officeDocument/2006/relationships/image" Target="../media/image2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ltallerdelbit.com/servidor-nf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</a:t>
            </a: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de dispositivos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9752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Protocolos del modelo OSI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2808312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</p:txBody>
      </p:sp>
      <p:grpSp>
        <p:nvGrpSpPr>
          <p:cNvPr id="14340" name="20 Grupo"/>
          <p:cNvGrpSpPr>
            <a:grpSpLocks/>
          </p:cNvGrpSpPr>
          <p:nvPr/>
        </p:nvGrpSpPr>
        <p:grpSpPr bwMode="auto">
          <a:xfrm>
            <a:off x="3500438" y="3357563"/>
            <a:ext cx="4857750" cy="3071812"/>
            <a:chOff x="2990844" y="3786190"/>
            <a:chExt cx="4152903" cy="2762250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44" y="3857628"/>
              <a:ext cx="723900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2" y="3786190"/>
              <a:ext cx="3000375" cy="276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45" name="7 Conector recto de flecha"/>
            <p:cNvCxnSpPr>
              <a:cxnSpLocks noChangeShapeType="1"/>
            </p:cNvCxnSpPr>
            <p:nvPr/>
          </p:nvCxnSpPr>
          <p:spPr bwMode="auto">
            <a:xfrm>
              <a:off x="3571868" y="4000504"/>
              <a:ext cx="571504" cy="1588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6" name="9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536148" y="4179100"/>
              <a:ext cx="571504" cy="500065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7" name="1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321835" y="4607727"/>
              <a:ext cx="1143008" cy="500066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8072438" cy="1643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realidad, los datos no se transfieren directamente desde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máquina a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otra máquina, sino que cada capa pasa los datos y la información de control a la capa inmediatamente inferior, hasta que se alcanza la capa más baja. </a:t>
            </a: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71500" y="3429000"/>
            <a:ext cx="2571750" cy="245268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1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se encuentra el medio físico a través del cual ocurre la comunicación real.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502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  <p:bldP spid="2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28167" y="1723644"/>
            <a:ext cx="6487667" cy="4041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6B537B-B24C-4B7D-B0B8-2F22F261E70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Segmentación y encapsulamiento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794000"/>
            <a:ext cx="58959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000125"/>
            <a:ext cx="8320409" cy="17383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PDU (Unidad de datos de protocolo)</a:t>
            </a:r>
            <a:endParaRPr lang="es-MX" sz="1800" b="1" kern="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  <a:p>
            <a:pPr eaLnBrk="0" hangingPunct="0">
              <a:defRPr/>
            </a:pPr>
            <a:endParaRPr lang="es-MX" sz="1800" dirty="0"/>
          </a:p>
          <a:p>
            <a:pPr algn="just" eaLnBrk="0" hangingPunct="0">
              <a:lnSpc>
                <a:spcPts val="2400"/>
              </a:lnSpc>
              <a:defRPr/>
            </a:pPr>
            <a:r>
              <a:rPr lang="es-ES" sz="1600" kern="0" dirty="0">
                <a:latin typeface="ZapfHumnst BT"/>
              </a:rPr>
              <a:t>El intercambio de información entre dos capas OSI consiste en que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fuente </a:t>
            </a:r>
            <a:r>
              <a:rPr lang="es-ES" sz="1600" kern="0" dirty="0">
                <a:latin typeface="ZapfHumnst BT"/>
              </a:rPr>
              <a:t>le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agrega información de control a los datos</a:t>
            </a:r>
            <a:r>
              <a:rPr lang="es-ES" sz="1600" kern="0" dirty="0">
                <a:latin typeface="ZapfHumnst BT"/>
              </a:rPr>
              <a:t>, y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destino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analiza y remueve la información de control de los datos</a:t>
            </a:r>
            <a:r>
              <a:rPr lang="es-ES" sz="1600" kern="0" dirty="0">
                <a:latin typeface="ZapfHumnst BT"/>
              </a:rPr>
              <a:t>.</a:t>
            </a:r>
            <a:endParaRPr lang="es-MX" sz="18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063" y="2714625"/>
            <a:ext cx="2928937" cy="3882727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ts val="2400"/>
              </a:lnSpc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un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A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desea enviar datos al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B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en primer término los datos deben empaquetarse a través de un proceso denominado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encapsulamiento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es decir, a medida que los datos se desplazan a través de las capas del modelo OSI, reciben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encabezados, información final y otros tipos de información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1600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0837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07504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Segmentación y encapsulamiento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557845" cy="5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61764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encapsulamiento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6624736" cy="50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Transmisión de los datos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7858125" cy="4929187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</a:rPr>
              <a:t>Cuando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X</a:t>
            </a:r>
            <a:r>
              <a:rPr lang="es-MX" sz="1600" kern="0" dirty="0">
                <a:latin typeface="ZapfHumnst BT"/>
              </a:rPr>
              <a:t> tiene un mensaje para enviar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Y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Transfiere estos datos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r>
              <a:rPr lang="es-MX" sz="1600" kern="0" dirty="0"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A los datos se les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añade un encabezado </a:t>
            </a:r>
            <a:r>
              <a:rPr lang="es-MX" sz="1600" kern="0" dirty="0">
                <a:latin typeface="ZapfHumnst BT"/>
              </a:rPr>
              <a:t>que contiene información necesaria para el protocolo de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7</a:t>
            </a:r>
            <a:r>
              <a:rPr lang="es-MX" sz="1600" kern="0" dirty="0">
                <a:latin typeface="ZapfHumnst BT"/>
              </a:rPr>
              <a:t> (encapsulado). 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Seguidamente, los datos originales más la cabecera se pasan como una unidad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6</a:t>
            </a:r>
            <a:r>
              <a:rPr lang="es-MX" sz="1600" kern="0" dirty="0">
                <a:latin typeface="ZapfHumnst BT"/>
              </a:rPr>
              <a:t>. La entidad de presentación le añade su propia cabecera (un segundo encapsulado).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Este proceso continúa hacia abajo hasta llegar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2</a:t>
            </a:r>
            <a:r>
              <a:rPr lang="es-MX" sz="1600" kern="0" dirty="0">
                <a:latin typeface="ZapfHumnst BT"/>
              </a:rPr>
              <a:t>, que normalmente añade una cabecera y una cola. La unidad de datos de la capa 2, llamada trama (</a:t>
            </a:r>
            <a:r>
              <a:rPr lang="es-MX" sz="1600" kern="0" dirty="0" err="1">
                <a:latin typeface="ZapfHumnst BT"/>
              </a:rPr>
              <a:t>frame</a:t>
            </a:r>
            <a:r>
              <a:rPr lang="es-MX" sz="1600" kern="0" dirty="0">
                <a:latin typeface="ZapfHumnst BT"/>
              </a:rPr>
              <a:t>), se pasa al medio de transmisión mediante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En el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destino</a:t>
            </a:r>
            <a:r>
              <a:rPr lang="es-MX" sz="1600" kern="0" dirty="0">
                <a:latin typeface="ZapfHumnst BT"/>
              </a:rPr>
              <a:t>, al recibir la trama, ocurre el proceso inverso. Conforme los datos ascienden, cada capa elimina la cabecera más externa, actúa sobre la información de protocolo contenida en ella y pasa el resto de la información hacia la capa inmediatamente superior.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7885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66 Grupo"/>
          <p:cNvGrpSpPr>
            <a:grpSpLocks/>
          </p:cNvGrpSpPr>
          <p:nvPr/>
        </p:nvGrpSpPr>
        <p:grpSpPr bwMode="auto">
          <a:xfrm>
            <a:off x="0" y="1500188"/>
            <a:ext cx="9144000" cy="5286375"/>
            <a:chOff x="0" y="1500188"/>
            <a:chExt cx="9144000" cy="5286375"/>
          </a:xfrm>
        </p:grpSpPr>
        <p:sp>
          <p:nvSpPr>
            <p:cNvPr id="18436" name="6 Rectángulo redondeado"/>
            <p:cNvSpPr>
              <a:spLocks noChangeArrowheads="1"/>
            </p:cNvSpPr>
            <p:nvPr/>
          </p:nvSpPr>
          <p:spPr bwMode="auto">
            <a:xfrm>
              <a:off x="31750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37" name="7 Rectángulo redondeado"/>
            <p:cNvSpPr>
              <a:spLocks noChangeArrowheads="1"/>
            </p:cNvSpPr>
            <p:nvPr/>
          </p:nvSpPr>
          <p:spPr bwMode="auto">
            <a:xfrm>
              <a:off x="31750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38" name="8 Rectángulo redondeado"/>
            <p:cNvSpPr>
              <a:spLocks noChangeArrowheads="1"/>
            </p:cNvSpPr>
            <p:nvPr/>
          </p:nvSpPr>
          <p:spPr bwMode="auto">
            <a:xfrm>
              <a:off x="31750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39" name="9 Rectángulo"/>
            <p:cNvSpPr>
              <a:spLocks noChangeArrowheads="1"/>
            </p:cNvSpPr>
            <p:nvPr/>
          </p:nvSpPr>
          <p:spPr bwMode="auto">
            <a:xfrm>
              <a:off x="1841500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40" name="11 Rectángulo"/>
            <p:cNvSpPr>
              <a:spLocks noChangeArrowheads="1"/>
            </p:cNvSpPr>
            <p:nvPr/>
          </p:nvSpPr>
          <p:spPr bwMode="auto">
            <a:xfrm>
              <a:off x="2222500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41" name="12 Rectángulo"/>
            <p:cNvSpPr>
              <a:spLocks noChangeArrowheads="1"/>
            </p:cNvSpPr>
            <p:nvPr/>
          </p:nvSpPr>
          <p:spPr bwMode="auto">
            <a:xfrm>
              <a:off x="1460500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42" name="13 Rectángulo"/>
            <p:cNvSpPr>
              <a:spLocks noChangeArrowheads="1"/>
            </p:cNvSpPr>
            <p:nvPr/>
          </p:nvSpPr>
          <p:spPr bwMode="auto">
            <a:xfrm>
              <a:off x="1841500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43" name="14 Rectángulo"/>
            <p:cNvSpPr>
              <a:spLocks noChangeArrowheads="1"/>
            </p:cNvSpPr>
            <p:nvPr/>
          </p:nvSpPr>
          <p:spPr bwMode="auto">
            <a:xfrm>
              <a:off x="1079500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44" name="15 Rectángulo"/>
            <p:cNvSpPr>
              <a:spLocks noChangeArrowheads="1"/>
            </p:cNvSpPr>
            <p:nvPr/>
          </p:nvSpPr>
          <p:spPr bwMode="auto">
            <a:xfrm>
              <a:off x="1460500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45" name="16 Rectángulo redondeado"/>
            <p:cNvSpPr>
              <a:spLocks noChangeArrowheads="1"/>
            </p:cNvSpPr>
            <p:nvPr/>
          </p:nvSpPr>
          <p:spPr bwMode="auto">
            <a:xfrm>
              <a:off x="31750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46" name="17 Rectángulo redondeado"/>
            <p:cNvSpPr>
              <a:spLocks noChangeArrowheads="1"/>
            </p:cNvSpPr>
            <p:nvPr/>
          </p:nvSpPr>
          <p:spPr bwMode="auto">
            <a:xfrm>
              <a:off x="31750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47" name="18 Rectángulo redondeado"/>
            <p:cNvSpPr>
              <a:spLocks noChangeArrowheads="1"/>
            </p:cNvSpPr>
            <p:nvPr/>
          </p:nvSpPr>
          <p:spPr bwMode="auto">
            <a:xfrm>
              <a:off x="31750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48" name="26 Rectángulo redondeado"/>
            <p:cNvSpPr>
              <a:spLocks noChangeArrowheads="1"/>
            </p:cNvSpPr>
            <p:nvPr/>
          </p:nvSpPr>
          <p:spPr bwMode="auto">
            <a:xfrm>
              <a:off x="31750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49" name="27 Rectángulo"/>
            <p:cNvSpPr>
              <a:spLocks noChangeArrowheads="1"/>
            </p:cNvSpPr>
            <p:nvPr/>
          </p:nvSpPr>
          <p:spPr bwMode="auto">
            <a:xfrm>
              <a:off x="762000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50" name="28 Rectángulo"/>
            <p:cNvSpPr>
              <a:spLocks noChangeArrowheads="1"/>
            </p:cNvSpPr>
            <p:nvPr/>
          </p:nvSpPr>
          <p:spPr bwMode="auto">
            <a:xfrm>
              <a:off x="1079500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51" name="29 Rectángulo"/>
            <p:cNvSpPr>
              <a:spLocks noChangeArrowheads="1"/>
            </p:cNvSpPr>
            <p:nvPr/>
          </p:nvSpPr>
          <p:spPr bwMode="auto">
            <a:xfrm>
              <a:off x="3810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52" name="30 Rectángulo"/>
            <p:cNvSpPr>
              <a:spLocks noChangeArrowheads="1"/>
            </p:cNvSpPr>
            <p:nvPr/>
          </p:nvSpPr>
          <p:spPr bwMode="auto">
            <a:xfrm>
              <a:off x="7620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53" name="32 Rectángulo"/>
            <p:cNvSpPr>
              <a:spLocks noChangeArrowheads="1"/>
            </p:cNvSpPr>
            <p:nvPr/>
          </p:nvSpPr>
          <p:spPr bwMode="auto">
            <a:xfrm>
              <a:off x="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4" name="33 Rectángulo"/>
            <p:cNvSpPr>
              <a:spLocks noChangeArrowheads="1"/>
            </p:cNvSpPr>
            <p:nvPr/>
          </p:nvSpPr>
          <p:spPr bwMode="auto">
            <a:xfrm>
              <a:off x="3810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55" name="34 Rectángulo"/>
            <p:cNvSpPr>
              <a:spLocks noChangeArrowheads="1"/>
            </p:cNvSpPr>
            <p:nvPr/>
          </p:nvSpPr>
          <p:spPr bwMode="auto">
            <a:xfrm>
              <a:off x="2730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6" name="36 Rectángulo"/>
            <p:cNvSpPr>
              <a:spLocks noChangeArrowheads="1"/>
            </p:cNvSpPr>
            <p:nvPr/>
          </p:nvSpPr>
          <p:spPr bwMode="auto">
            <a:xfrm>
              <a:off x="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sp>
          <p:nvSpPr>
            <p:cNvPr id="18457" name="38 Rectángulo redondeado"/>
            <p:cNvSpPr>
              <a:spLocks noChangeArrowheads="1"/>
            </p:cNvSpPr>
            <p:nvPr/>
          </p:nvSpPr>
          <p:spPr bwMode="auto">
            <a:xfrm>
              <a:off x="47625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58" name="39 Rectángulo redondeado"/>
            <p:cNvSpPr>
              <a:spLocks noChangeArrowheads="1"/>
            </p:cNvSpPr>
            <p:nvPr/>
          </p:nvSpPr>
          <p:spPr bwMode="auto">
            <a:xfrm>
              <a:off x="47625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59" name="40 Rectángulo redondeado"/>
            <p:cNvSpPr>
              <a:spLocks noChangeArrowheads="1"/>
            </p:cNvSpPr>
            <p:nvPr/>
          </p:nvSpPr>
          <p:spPr bwMode="auto">
            <a:xfrm>
              <a:off x="47625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60" name="41 Rectángulo"/>
            <p:cNvSpPr>
              <a:spLocks noChangeArrowheads="1"/>
            </p:cNvSpPr>
            <p:nvPr/>
          </p:nvSpPr>
          <p:spPr bwMode="auto">
            <a:xfrm>
              <a:off x="7842285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61" name="42 Rectángulo"/>
            <p:cNvSpPr>
              <a:spLocks noChangeArrowheads="1"/>
            </p:cNvSpPr>
            <p:nvPr/>
          </p:nvSpPr>
          <p:spPr bwMode="auto">
            <a:xfrm>
              <a:off x="8223285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62" name="43 Rectángulo"/>
            <p:cNvSpPr>
              <a:spLocks noChangeArrowheads="1"/>
            </p:cNvSpPr>
            <p:nvPr/>
          </p:nvSpPr>
          <p:spPr bwMode="auto">
            <a:xfrm>
              <a:off x="7485095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63" name="44 Rectángulo"/>
            <p:cNvSpPr>
              <a:spLocks noChangeArrowheads="1"/>
            </p:cNvSpPr>
            <p:nvPr/>
          </p:nvSpPr>
          <p:spPr bwMode="auto">
            <a:xfrm>
              <a:off x="7866095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64" name="45 Rectángulo"/>
            <p:cNvSpPr>
              <a:spLocks noChangeArrowheads="1"/>
            </p:cNvSpPr>
            <p:nvPr/>
          </p:nvSpPr>
          <p:spPr bwMode="auto">
            <a:xfrm>
              <a:off x="7127905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65" name="46 Rectángulo"/>
            <p:cNvSpPr>
              <a:spLocks noChangeArrowheads="1"/>
            </p:cNvSpPr>
            <p:nvPr/>
          </p:nvSpPr>
          <p:spPr bwMode="auto">
            <a:xfrm>
              <a:off x="7508905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66" name="47 Rectángulo redondeado"/>
            <p:cNvSpPr>
              <a:spLocks noChangeArrowheads="1"/>
            </p:cNvSpPr>
            <p:nvPr/>
          </p:nvSpPr>
          <p:spPr bwMode="auto">
            <a:xfrm>
              <a:off x="47625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67" name="48 Rectángulo redondeado"/>
            <p:cNvSpPr>
              <a:spLocks noChangeArrowheads="1"/>
            </p:cNvSpPr>
            <p:nvPr/>
          </p:nvSpPr>
          <p:spPr bwMode="auto">
            <a:xfrm>
              <a:off x="47625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68" name="49 Rectángulo redondeado"/>
            <p:cNvSpPr>
              <a:spLocks noChangeArrowheads="1"/>
            </p:cNvSpPr>
            <p:nvPr/>
          </p:nvSpPr>
          <p:spPr bwMode="auto">
            <a:xfrm>
              <a:off x="47625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69" name="50 Rectángulo redondeado"/>
            <p:cNvSpPr>
              <a:spLocks noChangeArrowheads="1"/>
            </p:cNvSpPr>
            <p:nvPr/>
          </p:nvSpPr>
          <p:spPr bwMode="auto">
            <a:xfrm>
              <a:off x="47625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70" name="51 Rectángulo"/>
            <p:cNvSpPr>
              <a:spLocks noChangeArrowheads="1"/>
            </p:cNvSpPr>
            <p:nvPr/>
          </p:nvSpPr>
          <p:spPr bwMode="auto">
            <a:xfrm>
              <a:off x="6818342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71" name="52 Rectángulo"/>
            <p:cNvSpPr>
              <a:spLocks noChangeArrowheads="1"/>
            </p:cNvSpPr>
            <p:nvPr/>
          </p:nvSpPr>
          <p:spPr bwMode="auto">
            <a:xfrm>
              <a:off x="7135842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72" name="53 Rectángulo"/>
            <p:cNvSpPr>
              <a:spLocks noChangeArrowheads="1"/>
            </p:cNvSpPr>
            <p:nvPr/>
          </p:nvSpPr>
          <p:spPr bwMode="auto">
            <a:xfrm>
              <a:off x="64135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73" name="54 Rectángulo"/>
            <p:cNvSpPr>
              <a:spLocks noChangeArrowheads="1"/>
            </p:cNvSpPr>
            <p:nvPr/>
          </p:nvSpPr>
          <p:spPr bwMode="auto">
            <a:xfrm>
              <a:off x="67945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74" name="55 Rectángulo"/>
            <p:cNvSpPr>
              <a:spLocks noChangeArrowheads="1"/>
            </p:cNvSpPr>
            <p:nvPr/>
          </p:nvSpPr>
          <p:spPr bwMode="auto">
            <a:xfrm>
              <a:off x="6032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5" name="56 Rectángulo"/>
            <p:cNvSpPr>
              <a:spLocks noChangeArrowheads="1"/>
            </p:cNvSpPr>
            <p:nvPr/>
          </p:nvSpPr>
          <p:spPr bwMode="auto">
            <a:xfrm>
              <a:off x="64135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76" name="57 Rectángulo"/>
            <p:cNvSpPr>
              <a:spLocks noChangeArrowheads="1"/>
            </p:cNvSpPr>
            <p:nvPr/>
          </p:nvSpPr>
          <p:spPr bwMode="auto">
            <a:xfrm>
              <a:off x="87630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7" name="58 Rectángulo"/>
            <p:cNvSpPr>
              <a:spLocks noChangeArrowheads="1"/>
            </p:cNvSpPr>
            <p:nvPr/>
          </p:nvSpPr>
          <p:spPr bwMode="auto">
            <a:xfrm>
              <a:off x="603250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cxnSp>
          <p:nvCxnSpPr>
            <p:cNvPr id="18478" name="60 Conector recto"/>
            <p:cNvCxnSpPr>
              <a:cxnSpLocks noChangeShapeType="1"/>
              <a:stCxn id="18448" idx="3"/>
              <a:endCxn id="18469" idx="1"/>
            </p:cNvCxnSpPr>
            <p:nvPr/>
          </p:nvCxnSpPr>
          <p:spPr bwMode="auto">
            <a:xfrm>
              <a:off x="4381500" y="5697141"/>
              <a:ext cx="381000" cy="17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9" name="74 Flecha curvada hacia la derecha"/>
            <p:cNvSpPr>
              <a:spLocks noChangeArrowheads="1"/>
            </p:cNvSpPr>
            <p:nvPr/>
          </p:nvSpPr>
          <p:spPr bwMode="auto">
            <a:xfrm rot="-5400000">
              <a:off x="4233069" y="3947319"/>
              <a:ext cx="677863" cy="5000625"/>
            </a:xfrm>
            <a:prstGeom prst="curvedRightArrow">
              <a:avLst>
                <a:gd name="adj1" fmla="val 25000"/>
                <a:gd name="adj2" fmla="val 5006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18480" name="75 CuadroTexto"/>
            <p:cNvSpPr txBox="1">
              <a:spLocks noChangeArrowheads="1"/>
            </p:cNvSpPr>
            <p:nvPr/>
          </p:nvSpPr>
          <p:spPr bwMode="auto">
            <a:xfrm>
              <a:off x="714375" y="1500188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Construcción de una PDU de salida</a:t>
              </a:r>
            </a:p>
          </p:txBody>
        </p:sp>
        <p:cxnSp>
          <p:nvCxnSpPr>
            <p:cNvPr id="18481" name="77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2" name="78 Conector recto de flecha"/>
            <p:cNvCxnSpPr>
              <a:cxnSpLocks noChangeShapeType="1"/>
            </p:cNvCxnSpPr>
            <p:nvPr/>
          </p:nvCxnSpPr>
          <p:spPr bwMode="auto">
            <a:xfrm rot="5400000">
              <a:off x="2213769" y="2070894"/>
              <a:ext cx="2857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3" name="79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80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81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6" name="82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7" name="83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5428470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8" name="84 Conector recto de flecha"/>
            <p:cNvCxnSpPr>
              <a:cxnSpLocks noChangeShapeType="1"/>
            </p:cNvCxnSpPr>
            <p:nvPr/>
          </p:nvCxnSpPr>
          <p:spPr bwMode="auto">
            <a:xfrm rot="5400000">
              <a:off x="842886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9" name="85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17" y="2070894"/>
              <a:ext cx="285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0" name="86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1" name="87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2" name="88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3" name="89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4" name="90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5428457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5" name="99 CuadroTexto"/>
            <p:cNvSpPr txBox="1">
              <a:spLocks noChangeArrowheads="1"/>
            </p:cNvSpPr>
            <p:nvPr/>
          </p:nvSpPr>
          <p:spPr bwMode="auto">
            <a:xfrm>
              <a:off x="6643702" y="1571612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Extracción de una PDU de entrada</a:t>
              </a:r>
            </a:p>
          </p:txBody>
        </p:sp>
        <p:sp>
          <p:nvSpPr>
            <p:cNvPr id="18496" name="104 Elipse"/>
            <p:cNvSpPr>
              <a:spLocks noChangeArrowheads="1"/>
            </p:cNvSpPr>
            <p:nvPr/>
          </p:nvSpPr>
          <p:spPr bwMode="auto">
            <a:xfrm>
              <a:off x="3000375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X</a:t>
              </a:r>
            </a:p>
          </p:txBody>
        </p:sp>
        <p:sp>
          <p:nvSpPr>
            <p:cNvPr id="18497" name="105 Elipse"/>
            <p:cNvSpPr>
              <a:spLocks noChangeArrowheads="1"/>
            </p:cNvSpPr>
            <p:nvPr/>
          </p:nvSpPr>
          <p:spPr bwMode="auto">
            <a:xfrm>
              <a:off x="4643438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Y</a:t>
              </a:r>
            </a:p>
          </p:txBody>
        </p:sp>
      </p:grp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49280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4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00125"/>
            <a:ext cx="72866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162798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9481" y="1808225"/>
            <a:ext cx="8239887" cy="3677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884921-A568-411D-8E93-679134642CC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por capa</a:t>
            </a:r>
          </a:p>
        </p:txBody>
      </p:sp>
    </p:spTree>
    <p:extLst>
      <p:ext uri="{BB962C8B-B14F-4D97-AF65-F5344CB8AC3E}">
        <p14:creationId xmlns:p14="http://schemas.microsoft.com/office/powerpoint/2010/main" val="3925757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28912"/>
            <a:ext cx="2356472" cy="23564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82" y="1883277"/>
            <a:ext cx="4816996" cy="282320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36757" y="980728"/>
            <a:ext cx="26939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3 CuadroTexto"/>
          <p:cNvSpPr txBox="1"/>
          <p:nvPr/>
        </p:nvSpPr>
        <p:spPr>
          <a:xfrm>
            <a:off x="531101" y="2104816"/>
            <a:ext cx="24040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3 CuadroTexto"/>
          <p:cNvSpPr txBox="1"/>
          <p:nvPr/>
        </p:nvSpPr>
        <p:spPr>
          <a:xfrm>
            <a:off x="539552" y="4972362"/>
            <a:ext cx="4032448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RS-232 (Puerto serial)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538753" y="1493663"/>
            <a:ext cx="6500813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3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39552" y="2492896"/>
            <a:ext cx="420156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Elementos de un protocolo.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Unidades de datos de protocolo.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Segmentación y encapsulamiento.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Protocolos Modelo OSI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842147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61FB84-1F26-4142-8C7D-E0ADFDC4A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982" y="2060848"/>
            <a:ext cx="4320480" cy="31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800" y="2257832"/>
            <a:ext cx="3038118" cy="167522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67544" y="980728"/>
            <a:ext cx="6500813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enlace de datos</a:t>
            </a:r>
          </a:p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/>
          <p:nvPr/>
        </p:nvSpPr>
        <p:spPr>
          <a:xfrm>
            <a:off x="506286" y="5395282"/>
            <a:ext cx="30576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Wireless (802.11)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459519" y="2541125"/>
            <a:ext cx="31043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Ethernet (802.3)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459519" y="3955122"/>
            <a:ext cx="650081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Token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ring (802.5)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88612"/>
              </p:ext>
            </p:extLst>
          </p:nvPr>
        </p:nvGraphicFramePr>
        <p:xfrm>
          <a:off x="2915816" y="3440330"/>
          <a:ext cx="2084667" cy="178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3" imgW="1077063" imgH="924514" progId="Word.Picture.8">
                  <p:embed/>
                </p:oleObj>
              </mc:Choice>
              <mc:Fallback>
                <p:oleObj name="Imagen" r:id="rId3" imgW="1077063" imgH="9245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440330"/>
                        <a:ext cx="2084667" cy="178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85" y="4797152"/>
            <a:ext cx="2619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14910"/>
            <a:ext cx="3749241" cy="2808312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467545" y="1052736"/>
            <a:ext cx="23762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8" name="3 CuadroTexto"/>
          <p:cNvSpPr txBox="1"/>
          <p:nvPr/>
        </p:nvSpPr>
        <p:spPr>
          <a:xfrm>
            <a:off x="467544" y="1772766"/>
            <a:ext cx="7960369" cy="223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IP (IPv4 e IPv6)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Encargado de dirigir y encaminar los paquetes a través de una red.</a:t>
            </a: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ICMP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(Internet Control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Message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de mensajes de control de Internet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Ping y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tracert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ARP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responsable de encontrar la dirección de hardware (Ethernet MAC) que corresponde a una determinada dirección IP. </a:t>
            </a:r>
          </a:p>
        </p:txBody>
      </p:sp>
    </p:spTree>
    <p:extLst>
      <p:ext uri="{BB962C8B-B14F-4D97-AF65-F5344CB8AC3E}">
        <p14:creationId xmlns:p14="http://schemas.microsoft.com/office/powerpoint/2010/main" val="23536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ARP (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Resolution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6BD8F-DB32-4EE9-B8E8-E850B30F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9" y="1303149"/>
            <a:ext cx="7701559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9878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788024" y="1844824"/>
            <a:ext cx="4824536" cy="4824536"/>
            <a:chOff x="3788024" y="1772816"/>
            <a:chExt cx="4824536" cy="4824536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12" name="Nube 11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3" name="Nube 12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No, más lento para que pueda guardar con precisión!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2532" name="5 CuadroTexto"/>
          <p:cNvSpPr txBox="1">
            <a:spLocks noChangeArrowheads="1"/>
          </p:cNvSpPr>
          <p:nvPr/>
        </p:nvSpPr>
        <p:spPr bwMode="auto">
          <a:xfrm>
            <a:off x="395536" y="1574624"/>
            <a:ext cx="8001000" cy="41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s-MX" sz="1800" dirty="0">
                <a:latin typeface="ZapfHumnst BT"/>
              </a:rPr>
              <a:t>Se han especificado dos protocolos para la capa de transporte: TCP y UDP</a:t>
            </a:r>
          </a:p>
        </p:txBody>
      </p:sp>
      <p:sp>
        <p:nvSpPr>
          <p:cNvPr id="7" name="5 CuadroTexto"/>
          <p:cNvSpPr txBox="1">
            <a:spLocks noChangeArrowheads="1"/>
          </p:cNvSpPr>
          <p:nvPr/>
        </p:nvSpPr>
        <p:spPr bwMode="auto">
          <a:xfrm>
            <a:off x="403648" y="2276872"/>
            <a:ext cx="6184576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TCP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Control de Transmisión/</a:t>
            </a:r>
            <a:r>
              <a:rPr lang="es-MX" sz="1400" dirty="0" err="1">
                <a:latin typeface="ZapfHumnst BT"/>
              </a:rPr>
              <a:t>Transmission</a:t>
            </a:r>
            <a:r>
              <a:rPr lang="es-MX" sz="1400" dirty="0">
                <a:latin typeface="ZapfHumnst BT"/>
              </a:rPr>
              <a:t> Control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orientado a conexión</a:t>
            </a:r>
          </a:p>
        </p:txBody>
      </p:sp>
      <p:sp>
        <p:nvSpPr>
          <p:cNvPr id="8" name="5 CuadroTexto"/>
          <p:cNvSpPr txBox="1">
            <a:spLocks noChangeArrowheads="1"/>
          </p:cNvSpPr>
          <p:nvPr/>
        </p:nvSpPr>
        <p:spPr bwMode="auto">
          <a:xfrm>
            <a:off x="269444" y="3276271"/>
            <a:ext cx="40324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Exploradores web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Correo electrónico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Transferencia de archivos</a:t>
            </a:r>
          </a:p>
        </p:txBody>
      </p:sp>
    </p:spTree>
    <p:extLst>
      <p:ext uri="{BB962C8B-B14F-4D97-AF65-F5344CB8AC3E}">
        <p14:creationId xmlns:p14="http://schemas.microsoft.com/office/powerpoint/2010/main" val="247817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532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788024" y="1772816"/>
            <a:ext cx="4824536" cy="4824536"/>
            <a:chOff x="3788024" y="1772816"/>
            <a:chExt cx="4824536" cy="482453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3" name="Nube 2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1" name="Nube 10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A quién le importa envíalo más rápido!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59432" y="1597986"/>
            <a:ext cx="8001000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UDP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Datagrama de Usuario/</a:t>
            </a:r>
            <a:r>
              <a:rPr lang="es-MX" sz="1400" dirty="0" err="1">
                <a:latin typeface="ZapfHumnst BT"/>
              </a:rPr>
              <a:t>User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Datagram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no orientado a conexión, sin confirmación</a:t>
            </a:r>
          </a:p>
        </p:txBody>
      </p:sp>
      <p:sp>
        <p:nvSpPr>
          <p:cNvPr id="9" name="5 CuadroTexto"/>
          <p:cNvSpPr txBox="1">
            <a:spLocks noChangeArrowheads="1"/>
          </p:cNvSpPr>
          <p:nvPr/>
        </p:nvSpPr>
        <p:spPr bwMode="auto">
          <a:xfrm>
            <a:off x="211040" y="2684025"/>
            <a:ext cx="3830868" cy="26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 err="1">
                <a:latin typeface="ZapfHumnst BT"/>
              </a:rPr>
              <a:t>Streaming</a:t>
            </a:r>
            <a:r>
              <a:rPr lang="es-MX" sz="1600" dirty="0">
                <a:latin typeface="ZapfHumnst BT"/>
              </a:rPr>
              <a:t> video (distribución digital de contenido multimedia)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Voz sobre </a:t>
            </a:r>
            <a:r>
              <a:rPr lang="es-MX" sz="1600" dirty="0" err="1">
                <a:latin typeface="ZapfHumnst BT"/>
              </a:rPr>
              <a:t>ip</a:t>
            </a:r>
            <a:endParaRPr lang="es-MX" sz="1600" dirty="0">
              <a:latin typeface="ZapfHumnst BT"/>
            </a:endParaRP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Sistema de nombres de dominio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Juegos en línea</a:t>
            </a:r>
          </a:p>
        </p:txBody>
      </p:sp>
    </p:spTree>
    <p:extLst>
      <p:ext uri="{BB962C8B-B14F-4D97-AF65-F5344CB8AC3E}">
        <p14:creationId xmlns:p14="http://schemas.microsoft.com/office/powerpoint/2010/main" val="201091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95536" y="4918809"/>
            <a:ext cx="258475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video: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QuickTime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66974" y="3140968"/>
            <a:ext cx="345695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imágenes gráficas: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GIF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JPEG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PNG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41699" y="1052736"/>
            <a:ext cx="39142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presentación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508877" y="1670698"/>
            <a:ext cx="370308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para dar formato al texto: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EBCDIC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ASCII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83" y="3026047"/>
            <a:ext cx="2610663" cy="21222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37" y="4726037"/>
            <a:ext cx="1632037" cy="16320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52" y="1953394"/>
            <a:ext cx="3771900" cy="971550"/>
          </a:xfrm>
          <a:prstGeom prst="rect">
            <a:avLst/>
          </a:prstGeom>
        </p:spPr>
      </p:pic>
      <p:sp>
        <p:nvSpPr>
          <p:cNvPr id="13" name="Llamada ovalada 12"/>
          <p:cNvSpPr/>
          <p:nvPr/>
        </p:nvSpPr>
        <p:spPr>
          <a:xfrm>
            <a:off x="5580112" y="889249"/>
            <a:ext cx="2844040" cy="89278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600" b="1" dirty="0">
                <a:solidFill>
                  <a:schemeClr val="accent3">
                    <a:lumMod val="75000"/>
                  </a:schemeClr>
                </a:solidFill>
              </a:rPr>
              <a:t>Opera como traductor entre estos dos tipos de códigos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88" y="4565074"/>
            <a:ext cx="1650916" cy="16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89" y="4365104"/>
            <a:ext cx="3197610" cy="2131740"/>
          </a:xfrm>
          <a:prstGeom prst="rect">
            <a:avLst/>
          </a:prstGeom>
        </p:spPr>
      </p:pic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611560" y="4365104"/>
            <a:ext cx="5350722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indent="-285750" eaLnBrk="0" hangingPunct="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HTTP posibilita la descarga de páginas Web.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FTP permite la transferencia de archivos.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SMTP para la transferencia  de correo.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DNS para la búsqueda de direcciones IP.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1560" y="973191"/>
            <a:ext cx="5211277" cy="321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sesión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ASP (AppleTalk Protocolo de Sesión)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 (Network File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Services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X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Window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System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Terminal X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RPC (Remote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Procedure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Call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SCP (protocolo de comunicaciones serie)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SQL (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Structured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Query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Language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ZIP (Zona AppleTalk Protocolo de información)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20465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661" y="1772816"/>
            <a:ext cx="4000500" cy="223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marco de referencia de estándares definido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siete capas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Cada uno de los niveles, define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conjunto de reglas y funciones para facilitar la comunicación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23625"/>
            <a:ext cx="3168352" cy="5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" y="108992"/>
            <a:ext cx="9130379" cy="6408712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56" y="-99392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2745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66" y="2167657"/>
            <a:ext cx="51149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2611" y="1167532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Modelo OSI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93254" y="1579612"/>
            <a:ext cx="81438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Información de control que define el significado de cada uno de los datos.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1816" y="4382219"/>
            <a:ext cx="4143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aplicación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CP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presentación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sesión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transporte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red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enlace de datos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3254" y="2772866"/>
            <a:ext cx="5618906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datos en cada capa no se modifican sino 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que se van agregando.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93254" y="2342653"/>
            <a:ext cx="5929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Cada capa agrega sus propios significados (encabezados).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93254" y="3485653"/>
            <a:ext cx="3714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información en la red jamás va </a:t>
            </a:r>
          </a:p>
          <a:p>
            <a:pPr>
              <a:lnSpc>
                <a:spcPct val="150000"/>
              </a:lnSpc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desnuda, siempre lleva overhead.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</a:t>
            </a:r>
          </a:p>
        </p:txBody>
      </p:sp>
    </p:spTree>
    <p:extLst>
      <p:ext uri="{BB962C8B-B14F-4D97-AF65-F5344CB8AC3E}">
        <p14:creationId xmlns:p14="http://schemas.microsoft.com/office/powerpoint/2010/main" val="2980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8" grpId="0" autoUpdateAnimBg="0"/>
      <p:bldP spid="9" grpId="0" autoUpdateAnimBg="0"/>
      <p:bldP spid="18440" grpId="0"/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143000"/>
            <a:ext cx="5072063" cy="5000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rgbClr val="0070C0"/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-peer (Igual a igual)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57375"/>
            <a:ext cx="60007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857375"/>
            <a:ext cx="20716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600" kern="0" dirty="0">
                <a:latin typeface="ZapfHumnst BT"/>
              </a:rPr>
              <a:t>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b="1" kern="0" dirty="0"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una máquina mantiene una conversación con 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otra máquina. Las reglas y convenciones utilizadas en esta conversación se conocen como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protocolos de capa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en diferentes capas</a:t>
            </a:r>
          </a:p>
        </p:txBody>
      </p:sp>
    </p:spTree>
    <p:extLst>
      <p:ext uri="{BB962C8B-B14F-4D97-AF65-F5344CB8AC3E}">
        <p14:creationId xmlns:p14="http://schemas.microsoft.com/office/powerpoint/2010/main" val="20533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119188"/>
            <a:ext cx="8320409" cy="16668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(origen) se comunica con su correspondiente capa (destino) usando su propia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unidad de datos de protocolo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data 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unit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-PDU)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714625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  <p:extLst>
      <p:ext uri="{BB962C8B-B14F-4D97-AF65-F5344CB8AC3E}">
        <p14:creationId xmlns:p14="http://schemas.microsoft.com/office/powerpoint/2010/main" val="16301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7584" y="1689762"/>
            <a:ext cx="756084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apa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g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g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i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f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ormació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los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spc="-3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pa</a:t>
            </a:r>
            <a:r>
              <a:rPr spc="-5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omu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i</a:t>
            </a:r>
            <a:r>
              <a:rPr spc="-3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4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su</a:t>
            </a: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3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5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apar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emo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a.</a:t>
            </a: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Calibri"/>
            </a:endParaRPr>
          </a:p>
          <a:p>
            <a:pPr>
              <a:spcBef>
                <a:spcPts val="35"/>
              </a:spcBef>
            </a:pP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lama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6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ac</a:t>
            </a:r>
            <a:r>
              <a:rPr b="1" spc="-6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k</a:t>
            </a:r>
            <a:r>
              <a:rPr b="1"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b="1" spc="-3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Uni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–</a:t>
            </a:r>
            <a:r>
              <a:rPr b="1"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PDU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691094" y="3576266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4"/>
                </a:lnTo>
                <a:lnTo>
                  <a:pt x="464185" y="16256"/>
                </a:lnTo>
                <a:lnTo>
                  <a:pt x="410590" y="35433"/>
                </a:lnTo>
                <a:lnTo>
                  <a:pt x="359028" y="61214"/>
                </a:lnTo>
                <a:lnTo>
                  <a:pt x="309372" y="93091"/>
                </a:lnTo>
                <a:lnTo>
                  <a:pt x="262127" y="130302"/>
                </a:lnTo>
                <a:lnTo>
                  <a:pt x="217804" y="172212"/>
                </a:lnTo>
                <a:lnTo>
                  <a:pt x="176402" y="218694"/>
                </a:lnTo>
                <a:lnTo>
                  <a:pt x="138429" y="269113"/>
                </a:lnTo>
                <a:lnTo>
                  <a:pt x="104266" y="322834"/>
                </a:lnTo>
                <a:lnTo>
                  <a:pt x="74167" y="379730"/>
                </a:lnTo>
                <a:lnTo>
                  <a:pt x="48640" y="439166"/>
                </a:lnTo>
                <a:lnTo>
                  <a:pt x="28066" y="500761"/>
                </a:lnTo>
                <a:lnTo>
                  <a:pt x="12826" y="563880"/>
                </a:lnTo>
                <a:lnTo>
                  <a:pt x="3175" y="628269"/>
                </a:lnTo>
                <a:lnTo>
                  <a:pt x="0" y="692404"/>
                </a:lnTo>
                <a:lnTo>
                  <a:pt x="76200" y="694309"/>
                </a:lnTo>
                <a:lnTo>
                  <a:pt x="76914" y="665607"/>
                </a:lnTo>
                <a:lnTo>
                  <a:pt x="76962" y="663702"/>
                </a:lnTo>
                <a:lnTo>
                  <a:pt x="79120" y="634873"/>
                </a:lnTo>
                <a:lnTo>
                  <a:pt x="82582" y="607949"/>
                </a:lnTo>
                <a:lnTo>
                  <a:pt x="82803" y="606171"/>
                </a:lnTo>
                <a:lnTo>
                  <a:pt x="87472" y="579374"/>
                </a:lnTo>
                <a:lnTo>
                  <a:pt x="93645" y="550799"/>
                </a:lnTo>
                <a:lnTo>
                  <a:pt x="93979" y="549275"/>
                </a:lnTo>
                <a:lnTo>
                  <a:pt x="101473" y="521081"/>
                </a:lnTo>
                <a:lnTo>
                  <a:pt x="109763" y="494665"/>
                </a:lnTo>
                <a:lnTo>
                  <a:pt x="110236" y="493141"/>
                </a:lnTo>
                <a:lnTo>
                  <a:pt x="120014" y="465582"/>
                </a:lnTo>
                <a:lnTo>
                  <a:pt x="130447" y="440055"/>
                </a:lnTo>
                <a:lnTo>
                  <a:pt x="131063" y="438531"/>
                </a:lnTo>
                <a:lnTo>
                  <a:pt x="142675" y="413258"/>
                </a:lnTo>
                <a:lnTo>
                  <a:pt x="155638" y="387223"/>
                </a:lnTo>
                <a:lnTo>
                  <a:pt x="156337" y="385826"/>
                </a:lnTo>
                <a:lnTo>
                  <a:pt x="169726" y="361823"/>
                </a:lnTo>
                <a:lnTo>
                  <a:pt x="184772" y="337058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6" y="288671"/>
                </a:lnTo>
                <a:lnTo>
                  <a:pt x="234936" y="267589"/>
                </a:lnTo>
                <a:lnTo>
                  <a:pt x="253042" y="246253"/>
                </a:lnTo>
                <a:lnTo>
                  <a:pt x="254126" y="244983"/>
                </a:lnTo>
                <a:lnTo>
                  <a:pt x="271869" y="225933"/>
                </a:lnTo>
                <a:lnTo>
                  <a:pt x="273050" y="224663"/>
                </a:lnTo>
                <a:lnTo>
                  <a:pt x="291575" y="206502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7"/>
                </a:lnTo>
                <a:lnTo>
                  <a:pt x="352808" y="155702"/>
                </a:lnTo>
                <a:lnTo>
                  <a:pt x="354329" y="154559"/>
                </a:lnTo>
                <a:lnTo>
                  <a:pt x="354487" y="154559"/>
                </a:lnTo>
                <a:lnTo>
                  <a:pt x="374297" y="141097"/>
                </a:lnTo>
                <a:lnTo>
                  <a:pt x="374141" y="141097"/>
                </a:lnTo>
                <a:lnTo>
                  <a:pt x="375792" y="140081"/>
                </a:lnTo>
                <a:lnTo>
                  <a:pt x="395943" y="128016"/>
                </a:lnTo>
                <a:lnTo>
                  <a:pt x="397637" y="127000"/>
                </a:lnTo>
                <a:lnTo>
                  <a:pt x="417827" y="116205"/>
                </a:lnTo>
                <a:lnTo>
                  <a:pt x="419480" y="115316"/>
                </a:lnTo>
                <a:lnTo>
                  <a:pt x="419622" y="115316"/>
                </a:lnTo>
                <a:lnTo>
                  <a:pt x="439913" y="105918"/>
                </a:lnTo>
                <a:lnTo>
                  <a:pt x="439547" y="105918"/>
                </a:lnTo>
                <a:lnTo>
                  <a:pt x="462122" y="97028"/>
                </a:lnTo>
                <a:lnTo>
                  <a:pt x="461899" y="97028"/>
                </a:lnTo>
                <a:lnTo>
                  <a:pt x="464057" y="96266"/>
                </a:lnTo>
                <a:lnTo>
                  <a:pt x="464245" y="96266"/>
                </a:lnTo>
                <a:lnTo>
                  <a:pt x="486537" y="89027"/>
                </a:lnTo>
                <a:lnTo>
                  <a:pt x="487179" y="89027"/>
                </a:lnTo>
                <a:lnTo>
                  <a:pt x="509142" y="83312"/>
                </a:lnTo>
                <a:lnTo>
                  <a:pt x="510093" y="83312"/>
                </a:lnTo>
                <a:lnTo>
                  <a:pt x="529603" y="79629"/>
                </a:lnTo>
                <a:lnTo>
                  <a:pt x="528827" y="79629"/>
                </a:lnTo>
                <a:lnTo>
                  <a:pt x="531622" y="79248"/>
                </a:lnTo>
                <a:lnTo>
                  <a:pt x="532256" y="79248"/>
                </a:lnTo>
                <a:lnTo>
                  <a:pt x="551688" y="77089"/>
                </a:lnTo>
                <a:lnTo>
                  <a:pt x="551179" y="77089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4" y="57785"/>
                </a:lnTo>
                <a:lnTo>
                  <a:pt x="761873" y="35814"/>
                </a:lnTo>
                <a:lnTo>
                  <a:pt x="709802" y="18796"/>
                </a:lnTo>
                <a:lnTo>
                  <a:pt x="656463" y="6858"/>
                </a:lnTo>
                <a:lnTo>
                  <a:pt x="602234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5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2"/>
                </a:moveTo>
                <a:lnTo>
                  <a:pt x="76954" y="663998"/>
                </a:lnTo>
                <a:lnTo>
                  <a:pt x="76976" y="663702"/>
                </a:lnTo>
                <a:close/>
              </a:path>
              <a:path w="1155700" h="694689">
                <a:moveTo>
                  <a:pt x="79231" y="634873"/>
                </a:moveTo>
                <a:lnTo>
                  <a:pt x="78993" y="636778"/>
                </a:lnTo>
                <a:lnTo>
                  <a:pt x="79231" y="634873"/>
                </a:lnTo>
                <a:close/>
              </a:path>
              <a:path w="1155700" h="694689">
                <a:moveTo>
                  <a:pt x="82803" y="606171"/>
                </a:moveTo>
                <a:lnTo>
                  <a:pt x="82550" y="607949"/>
                </a:lnTo>
                <a:lnTo>
                  <a:pt x="82667" y="607265"/>
                </a:lnTo>
                <a:lnTo>
                  <a:pt x="82803" y="606171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9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1"/>
                </a:moveTo>
                <a:lnTo>
                  <a:pt x="82667" y="607265"/>
                </a:lnTo>
                <a:lnTo>
                  <a:pt x="82856" y="606171"/>
                </a:lnTo>
                <a:close/>
              </a:path>
              <a:path w="1155700" h="694689">
                <a:moveTo>
                  <a:pt x="87756" y="577723"/>
                </a:moveTo>
                <a:lnTo>
                  <a:pt x="87375" y="579374"/>
                </a:lnTo>
                <a:lnTo>
                  <a:pt x="87756" y="577723"/>
                </a:lnTo>
                <a:close/>
              </a:path>
              <a:path w="1155700" h="694689">
                <a:moveTo>
                  <a:pt x="93979" y="549275"/>
                </a:moveTo>
                <a:lnTo>
                  <a:pt x="93599" y="550799"/>
                </a:lnTo>
                <a:lnTo>
                  <a:pt x="93870" y="549775"/>
                </a:lnTo>
                <a:lnTo>
                  <a:pt x="93979" y="549275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9" y="550799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5"/>
                </a:moveTo>
                <a:lnTo>
                  <a:pt x="93870" y="549775"/>
                </a:lnTo>
                <a:lnTo>
                  <a:pt x="94002" y="549275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60"/>
                </a:lnTo>
                <a:lnTo>
                  <a:pt x="1111757" y="539369"/>
                </a:lnTo>
                <a:lnTo>
                  <a:pt x="1141400" y="369570"/>
                </a:lnTo>
                <a:lnTo>
                  <a:pt x="1021206" y="369570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1" y="522605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6" y="493141"/>
                </a:moveTo>
                <a:lnTo>
                  <a:pt x="109727" y="494665"/>
                </a:lnTo>
                <a:lnTo>
                  <a:pt x="110013" y="493857"/>
                </a:lnTo>
                <a:lnTo>
                  <a:pt x="110236" y="493141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5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1"/>
                </a:moveTo>
                <a:lnTo>
                  <a:pt x="110013" y="493857"/>
                </a:lnTo>
                <a:lnTo>
                  <a:pt x="110267" y="493141"/>
                </a:lnTo>
                <a:close/>
              </a:path>
              <a:path w="1155700" h="694689">
                <a:moveTo>
                  <a:pt x="120123" y="465582"/>
                </a:moveTo>
                <a:lnTo>
                  <a:pt x="119506" y="467106"/>
                </a:lnTo>
                <a:lnTo>
                  <a:pt x="120123" y="465582"/>
                </a:lnTo>
                <a:close/>
              </a:path>
              <a:path w="1155700" h="694689">
                <a:moveTo>
                  <a:pt x="131063" y="438531"/>
                </a:moveTo>
                <a:lnTo>
                  <a:pt x="130428" y="440055"/>
                </a:lnTo>
                <a:lnTo>
                  <a:pt x="130590" y="439700"/>
                </a:lnTo>
                <a:lnTo>
                  <a:pt x="131063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5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0" y="413258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3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6"/>
                </a:moveTo>
                <a:lnTo>
                  <a:pt x="156194" y="386111"/>
                </a:lnTo>
                <a:lnTo>
                  <a:pt x="156353" y="385826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70"/>
                </a:lnTo>
                <a:lnTo>
                  <a:pt x="1093089" y="344170"/>
                </a:lnTo>
                <a:lnTo>
                  <a:pt x="1089087" y="332867"/>
                </a:lnTo>
                <a:lnTo>
                  <a:pt x="1009395" y="332867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5"/>
                </a:moveTo>
                <a:lnTo>
                  <a:pt x="1080983" y="309974"/>
                </a:lnTo>
                <a:lnTo>
                  <a:pt x="1093089" y="344170"/>
                </a:lnTo>
                <a:lnTo>
                  <a:pt x="1021206" y="369570"/>
                </a:lnTo>
                <a:lnTo>
                  <a:pt x="1141400" y="369570"/>
                </a:lnTo>
                <a:lnTo>
                  <a:pt x="1155700" y="287655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3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8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5" y="332867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5" y="332867"/>
                </a:lnTo>
                <a:lnTo>
                  <a:pt x="1089087" y="332867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9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9"/>
                </a:lnTo>
                <a:close/>
              </a:path>
              <a:path w="1155700" h="694689">
                <a:moveTo>
                  <a:pt x="1031558" y="324739"/>
                </a:moveTo>
                <a:lnTo>
                  <a:pt x="1005331" y="324739"/>
                </a:lnTo>
                <a:lnTo>
                  <a:pt x="1008740" y="331555"/>
                </a:lnTo>
                <a:lnTo>
                  <a:pt x="1031558" y="324739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5" y="313436"/>
                </a:lnTo>
                <a:lnTo>
                  <a:pt x="1006812" y="328920"/>
                </a:lnTo>
                <a:lnTo>
                  <a:pt x="1005331" y="324739"/>
                </a:lnTo>
                <a:lnTo>
                  <a:pt x="1031558" y="324739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5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20"/>
                </a:moveTo>
                <a:lnTo>
                  <a:pt x="967104" y="274320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89" y="295021"/>
                </a:lnTo>
                <a:lnTo>
                  <a:pt x="1062162" y="274320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60" y="313055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7" y="292989"/>
                </a:moveTo>
                <a:lnTo>
                  <a:pt x="982759" y="294259"/>
                </a:lnTo>
                <a:lnTo>
                  <a:pt x="981837" y="292989"/>
                </a:lnTo>
                <a:close/>
              </a:path>
              <a:path w="1155700" h="694689">
                <a:moveTo>
                  <a:pt x="218299" y="288671"/>
                </a:moveTo>
                <a:lnTo>
                  <a:pt x="217297" y="289941"/>
                </a:lnTo>
                <a:lnTo>
                  <a:pt x="218299" y="288671"/>
                </a:lnTo>
                <a:close/>
              </a:path>
              <a:path w="1155700" h="694689">
                <a:moveTo>
                  <a:pt x="1049511" y="256413"/>
                </a:moveTo>
                <a:lnTo>
                  <a:pt x="951356" y="256413"/>
                </a:lnTo>
                <a:lnTo>
                  <a:pt x="952373" y="257556"/>
                </a:lnTo>
                <a:lnTo>
                  <a:pt x="968120" y="275717"/>
                </a:lnTo>
                <a:lnTo>
                  <a:pt x="967104" y="274320"/>
                </a:lnTo>
                <a:lnTo>
                  <a:pt x="1062162" y="274320"/>
                </a:lnTo>
                <a:lnTo>
                  <a:pt x="1058926" y="269367"/>
                </a:lnTo>
                <a:lnTo>
                  <a:pt x="1049511" y="256413"/>
                </a:lnTo>
                <a:close/>
              </a:path>
              <a:path w="1155700" h="694689">
                <a:moveTo>
                  <a:pt x="235838" y="266446"/>
                </a:moveTo>
                <a:lnTo>
                  <a:pt x="234823" y="267589"/>
                </a:lnTo>
                <a:lnTo>
                  <a:pt x="235838" y="266446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6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3"/>
                </a:lnTo>
                <a:lnTo>
                  <a:pt x="1049511" y="256413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3"/>
                </a:moveTo>
                <a:lnTo>
                  <a:pt x="252984" y="246253"/>
                </a:lnTo>
                <a:lnTo>
                  <a:pt x="253704" y="245477"/>
                </a:lnTo>
                <a:lnTo>
                  <a:pt x="254126" y="244983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4" y="246253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3"/>
                </a:moveTo>
                <a:lnTo>
                  <a:pt x="253704" y="245477"/>
                </a:lnTo>
                <a:lnTo>
                  <a:pt x="254164" y="244983"/>
                </a:lnTo>
                <a:close/>
              </a:path>
              <a:path w="1155700" h="694689">
                <a:moveTo>
                  <a:pt x="1022405" y="221996"/>
                </a:moveTo>
                <a:lnTo>
                  <a:pt x="917448" y="221996"/>
                </a:lnTo>
                <a:lnTo>
                  <a:pt x="935863" y="240030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60" y="226314"/>
                </a:lnTo>
                <a:lnTo>
                  <a:pt x="1022405" y="221996"/>
                </a:lnTo>
                <a:close/>
              </a:path>
              <a:path w="1155700" h="694689">
                <a:moveTo>
                  <a:pt x="273050" y="224663"/>
                </a:moveTo>
                <a:lnTo>
                  <a:pt x="271779" y="225933"/>
                </a:lnTo>
                <a:lnTo>
                  <a:pt x="272802" y="224929"/>
                </a:lnTo>
                <a:lnTo>
                  <a:pt x="273050" y="224663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3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3"/>
                </a:moveTo>
                <a:lnTo>
                  <a:pt x="272802" y="224929"/>
                </a:lnTo>
                <a:lnTo>
                  <a:pt x="273073" y="224663"/>
                </a:lnTo>
                <a:close/>
              </a:path>
              <a:path w="1155700" h="694689">
                <a:moveTo>
                  <a:pt x="1008379" y="205867"/>
                </a:moveTo>
                <a:lnTo>
                  <a:pt x="899413" y="205867"/>
                </a:lnTo>
                <a:lnTo>
                  <a:pt x="900556" y="206883"/>
                </a:lnTo>
                <a:lnTo>
                  <a:pt x="918590" y="223139"/>
                </a:lnTo>
                <a:lnTo>
                  <a:pt x="917448" y="221996"/>
                </a:lnTo>
                <a:lnTo>
                  <a:pt x="1022405" y="221996"/>
                </a:lnTo>
                <a:lnTo>
                  <a:pt x="1008379" y="205867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3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0" y="190500"/>
                </a:moveTo>
                <a:lnTo>
                  <a:pt x="900397" y="206752"/>
                </a:lnTo>
                <a:lnTo>
                  <a:pt x="899413" y="205867"/>
                </a:lnTo>
                <a:lnTo>
                  <a:pt x="1008379" y="205867"/>
                </a:lnTo>
                <a:lnTo>
                  <a:pt x="994856" y="191516"/>
                </a:lnTo>
                <a:lnTo>
                  <a:pt x="881888" y="191516"/>
                </a:lnTo>
                <a:lnTo>
                  <a:pt x="880490" y="190500"/>
                </a:lnTo>
                <a:close/>
              </a:path>
              <a:path w="1155700" h="694689">
                <a:moveTo>
                  <a:pt x="292480" y="205613"/>
                </a:moveTo>
                <a:lnTo>
                  <a:pt x="291464" y="206502"/>
                </a:lnTo>
                <a:lnTo>
                  <a:pt x="292480" y="205613"/>
                </a:lnTo>
                <a:close/>
              </a:path>
              <a:path w="1155700" h="694689">
                <a:moveTo>
                  <a:pt x="861060" y="175895"/>
                </a:moveTo>
                <a:lnTo>
                  <a:pt x="881888" y="191516"/>
                </a:lnTo>
                <a:lnTo>
                  <a:pt x="994856" y="191516"/>
                </a:lnTo>
                <a:lnTo>
                  <a:pt x="989711" y="186055"/>
                </a:lnTo>
                <a:lnTo>
                  <a:pt x="980064" y="176657"/>
                </a:lnTo>
                <a:lnTo>
                  <a:pt x="862329" y="176657"/>
                </a:lnTo>
                <a:lnTo>
                  <a:pt x="861060" y="175895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8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3" y="161925"/>
                </a:lnTo>
                <a:lnTo>
                  <a:pt x="842390" y="162814"/>
                </a:lnTo>
                <a:lnTo>
                  <a:pt x="862329" y="176657"/>
                </a:lnTo>
                <a:lnTo>
                  <a:pt x="980064" y="176657"/>
                </a:lnTo>
                <a:lnTo>
                  <a:pt x="970026" y="166878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7"/>
                </a:moveTo>
                <a:lnTo>
                  <a:pt x="332081" y="171276"/>
                </a:lnTo>
                <a:lnTo>
                  <a:pt x="333372" y="170307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4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1"/>
                </a:moveTo>
                <a:lnTo>
                  <a:pt x="820419" y="148971"/>
                </a:lnTo>
                <a:lnTo>
                  <a:pt x="821943" y="149860"/>
                </a:lnTo>
                <a:lnTo>
                  <a:pt x="841139" y="162025"/>
                </a:lnTo>
                <a:lnTo>
                  <a:pt x="840993" y="161925"/>
                </a:lnTo>
                <a:lnTo>
                  <a:pt x="964488" y="161925"/>
                </a:lnTo>
                <a:lnTo>
                  <a:pt x="950004" y="148971"/>
                </a:lnTo>
                <a:close/>
              </a:path>
              <a:path w="1155700" h="694689">
                <a:moveTo>
                  <a:pt x="354487" y="154559"/>
                </a:moveTo>
                <a:lnTo>
                  <a:pt x="354329" y="154559"/>
                </a:lnTo>
                <a:lnTo>
                  <a:pt x="352835" y="155681"/>
                </a:lnTo>
                <a:lnTo>
                  <a:pt x="354487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6"/>
                </a:moveTo>
                <a:lnTo>
                  <a:pt x="799464" y="136906"/>
                </a:lnTo>
                <a:lnTo>
                  <a:pt x="800862" y="137668"/>
                </a:lnTo>
                <a:lnTo>
                  <a:pt x="820620" y="149097"/>
                </a:lnTo>
                <a:lnTo>
                  <a:pt x="820419" y="148971"/>
                </a:lnTo>
                <a:lnTo>
                  <a:pt x="950004" y="148971"/>
                </a:lnTo>
                <a:lnTo>
                  <a:pt x="949578" y="148590"/>
                </a:lnTo>
                <a:lnTo>
                  <a:pt x="935439" y="136906"/>
                </a:lnTo>
                <a:close/>
              </a:path>
              <a:path w="1155700" h="694689">
                <a:moveTo>
                  <a:pt x="375792" y="140081"/>
                </a:moveTo>
                <a:lnTo>
                  <a:pt x="374141" y="141097"/>
                </a:lnTo>
                <a:lnTo>
                  <a:pt x="375473" y="140297"/>
                </a:lnTo>
                <a:lnTo>
                  <a:pt x="375792" y="140081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1" y="141097"/>
                </a:lnTo>
                <a:lnTo>
                  <a:pt x="374297" y="141097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1"/>
                </a:moveTo>
                <a:lnTo>
                  <a:pt x="375473" y="140297"/>
                </a:lnTo>
                <a:lnTo>
                  <a:pt x="375835" y="140081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8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4" y="136906"/>
                </a:moveTo>
                <a:lnTo>
                  <a:pt x="800172" y="137313"/>
                </a:lnTo>
                <a:lnTo>
                  <a:pt x="800862" y="137668"/>
                </a:lnTo>
                <a:lnTo>
                  <a:pt x="799464" y="136906"/>
                </a:lnTo>
                <a:close/>
              </a:path>
              <a:path w="1155700" h="694689">
                <a:moveTo>
                  <a:pt x="777875" y="125857"/>
                </a:moveTo>
                <a:lnTo>
                  <a:pt x="800172" y="137313"/>
                </a:lnTo>
                <a:lnTo>
                  <a:pt x="799464" y="136906"/>
                </a:lnTo>
                <a:lnTo>
                  <a:pt x="935439" y="136906"/>
                </a:lnTo>
                <a:lnTo>
                  <a:pt x="928369" y="131064"/>
                </a:lnTo>
                <a:lnTo>
                  <a:pt x="922285" y="126492"/>
                </a:lnTo>
                <a:lnTo>
                  <a:pt x="779399" y="126492"/>
                </a:lnTo>
                <a:lnTo>
                  <a:pt x="777875" y="125857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9" y="128016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9" y="128016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2"/>
                </a:lnTo>
                <a:lnTo>
                  <a:pt x="922285" y="126492"/>
                </a:lnTo>
                <a:lnTo>
                  <a:pt x="908765" y="116332"/>
                </a:lnTo>
                <a:lnTo>
                  <a:pt x="757554" y="116332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2"/>
                </a:lnTo>
                <a:lnTo>
                  <a:pt x="908765" y="116332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6"/>
                </a:moveTo>
                <a:lnTo>
                  <a:pt x="417702" y="116205"/>
                </a:lnTo>
                <a:lnTo>
                  <a:pt x="418601" y="115788"/>
                </a:lnTo>
                <a:lnTo>
                  <a:pt x="419480" y="115316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5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80"/>
                </a:moveTo>
                <a:lnTo>
                  <a:pt x="733805" y="106680"/>
                </a:lnTo>
                <a:lnTo>
                  <a:pt x="735456" y="107315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4"/>
                </a:lnTo>
                <a:lnTo>
                  <a:pt x="895068" y="106680"/>
                </a:lnTo>
                <a:close/>
              </a:path>
              <a:path w="1155700" h="694689">
                <a:moveTo>
                  <a:pt x="419622" y="115316"/>
                </a:moveTo>
                <a:lnTo>
                  <a:pt x="419480" y="115316"/>
                </a:lnTo>
                <a:lnTo>
                  <a:pt x="418601" y="115788"/>
                </a:lnTo>
                <a:lnTo>
                  <a:pt x="419622" y="115316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5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80"/>
                </a:moveTo>
                <a:lnTo>
                  <a:pt x="734685" y="107037"/>
                </a:lnTo>
                <a:lnTo>
                  <a:pt x="735456" y="107315"/>
                </a:lnTo>
                <a:lnTo>
                  <a:pt x="733805" y="106680"/>
                </a:lnTo>
                <a:close/>
              </a:path>
              <a:path w="1155700" h="694689">
                <a:moveTo>
                  <a:pt x="883520" y="98679"/>
                </a:moveTo>
                <a:lnTo>
                  <a:pt x="711453" y="98679"/>
                </a:lnTo>
                <a:lnTo>
                  <a:pt x="713231" y="99314"/>
                </a:lnTo>
                <a:lnTo>
                  <a:pt x="734685" y="107037"/>
                </a:lnTo>
                <a:lnTo>
                  <a:pt x="733805" y="106680"/>
                </a:lnTo>
                <a:lnTo>
                  <a:pt x="895068" y="106680"/>
                </a:lnTo>
                <a:lnTo>
                  <a:pt x="883919" y="98933"/>
                </a:lnTo>
                <a:lnTo>
                  <a:pt x="883520" y="98679"/>
                </a:lnTo>
                <a:close/>
              </a:path>
              <a:path w="1155700" h="694689">
                <a:moveTo>
                  <a:pt x="441832" y="105029"/>
                </a:moveTo>
                <a:lnTo>
                  <a:pt x="439547" y="105918"/>
                </a:lnTo>
                <a:lnTo>
                  <a:pt x="439913" y="105918"/>
                </a:lnTo>
                <a:lnTo>
                  <a:pt x="441832" y="105029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0" y="91948"/>
                </a:lnTo>
                <a:lnTo>
                  <a:pt x="713152" y="99290"/>
                </a:lnTo>
                <a:lnTo>
                  <a:pt x="711453" y="98679"/>
                </a:lnTo>
                <a:lnTo>
                  <a:pt x="883520" y="98679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6"/>
                </a:moveTo>
                <a:lnTo>
                  <a:pt x="461899" y="97028"/>
                </a:lnTo>
                <a:lnTo>
                  <a:pt x="463176" y="96613"/>
                </a:lnTo>
                <a:lnTo>
                  <a:pt x="464057" y="96266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8"/>
                </a:lnTo>
                <a:lnTo>
                  <a:pt x="462122" y="97028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6"/>
                </a:moveTo>
                <a:lnTo>
                  <a:pt x="464057" y="96266"/>
                </a:lnTo>
                <a:lnTo>
                  <a:pt x="463176" y="96613"/>
                </a:lnTo>
                <a:lnTo>
                  <a:pt x="464245" y="96266"/>
                </a:lnTo>
                <a:close/>
              </a:path>
              <a:path w="1155700" h="694689">
                <a:moveTo>
                  <a:pt x="863947" y="86233"/>
                </a:moveTo>
                <a:lnTo>
                  <a:pt x="665734" y="86233"/>
                </a:lnTo>
                <a:lnTo>
                  <a:pt x="667765" y="86741"/>
                </a:lnTo>
                <a:lnTo>
                  <a:pt x="690372" y="92456"/>
                </a:lnTo>
                <a:lnTo>
                  <a:pt x="688720" y="91948"/>
                </a:lnTo>
                <a:lnTo>
                  <a:pt x="872935" y="91948"/>
                </a:lnTo>
                <a:lnTo>
                  <a:pt x="863947" y="86233"/>
                </a:lnTo>
                <a:close/>
              </a:path>
              <a:path w="1155700" h="694689">
                <a:moveTo>
                  <a:pt x="487179" y="89027"/>
                </a:moveTo>
                <a:lnTo>
                  <a:pt x="486537" y="89027"/>
                </a:lnTo>
                <a:lnTo>
                  <a:pt x="484250" y="89789"/>
                </a:lnTo>
                <a:lnTo>
                  <a:pt x="487179" y="89027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8"/>
                </a:moveTo>
                <a:lnTo>
                  <a:pt x="642874" y="81788"/>
                </a:lnTo>
                <a:lnTo>
                  <a:pt x="644905" y="82169"/>
                </a:lnTo>
                <a:lnTo>
                  <a:pt x="667668" y="86721"/>
                </a:lnTo>
                <a:lnTo>
                  <a:pt x="665734" y="86233"/>
                </a:lnTo>
                <a:lnTo>
                  <a:pt x="863947" y="86233"/>
                </a:lnTo>
                <a:lnTo>
                  <a:pt x="860551" y="84074"/>
                </a:lnTo>
                <a:lnTo>
                  <a:pt x="856535" y="81788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2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9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8"/>
                </a:moveTo>
                <a:lnTo>
                  <a:pt x="644495" y="82110"/>
                </a:lnTo>
                <a:lnTo>
                  <a:pt x="644905" y="82169"/>
                </a:lnTo>
                <a:lnTo>
                  <a:pt x="642874" y="81788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8"/>
                </a:lnTo>
                <a:lnTo>
                  <a:pt x="856535" y="81788"/>
                </a:lnTo>
                <a:lnTo>
                  <a:pt x="851403" y="78867"/>
                </a:lnTo>
                <a:lnTo>
                  <a:pt x="622045" y="78867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9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9"/>
                </a:lnTo>
                <a:lnTo>
                  <a:pt x="529603" y="79629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6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6" y="79248"/>
                </a:lnTo>
                <a:close/>
              </a:path>
              <a:path w="1155700" h="694689">
                <a:moveTo>
                  <a:pt x="619887" y="78613"/>
                </a:moveTo>
                <a:lnTo>
                  <a:pt x="621183" y="78797"/>
                </a:lnTo>
                <a:lnTo>
                  <a:pt x="622045" y="78867"/>
                </a:lnTo>
                <a:lnTo>
                  <a:pt x="619887" y="78613"/>
                </a:lnTo>
                <a:close/>
              </a:path>
              <a:path w="1155700" h="694689">
                <a:moveTo>
                  <a:pt x="850956" y="78613"/>
                </a:moveTo>
                <a:lnTo>
                  <a:pt x="619887" y="78613"/>
                </a:lnTo>
                <a:lnTo>
                  <a:pt x="622045" y="78867"/>
                </a:lnTo>
                <a:lnTo>
                  <a:pt x="851403" y="78867"/>
                </a:lnTo>
                <a:lnTo>
                  <a:pt x="850956" y="78613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3"/>
                </a:lnTo>
                <a:lnTo>
                  <a:pt x="850956" y="78613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9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9"/>
                </a:lnTo>
                <a:lnTo>
                  <a:pt x="551688" y="77089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666074" y="3403674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8" y="4063"/>
                </a:lnTo>
                <a:lnTo>
                  <a:pt x="464185" y="16255"/>
                </a:lnTo>
                <a:lnTo>
                  <a:pt x="410590" y="35432"/>
                </a:lnTo>
                <a:lnTo>
                  <a:pt x="359028" y="61213"/>
                </a:lnTo>
                <a:lnTo>
                  <a:pt x="309371" y="93090"/>
                </a:lnTo>
                <a:lnTo>
                  <a:pt x="262127" y="130301"/>
                </a:lnTo>
                <a:lnTo>
                  <a:pt x="217804" y="172212"/>
                </a:lnTo>
                <a:lnTo>
                  <a:pt x="176402" y="218693"/>
                </a:lnTo>
                <a:lnTo>
                  <a:pt x="138429" y="269112"/>
                </a:lnTo>
                <a:lnTo>
                  <a:pt x="104266" y="322833"/>
                </a:lnTo>
                <a:lnTo>
                  <a:pt x="74167" y="379729"/>
                </a:lnTo>
                <a:lnTo>
                  <a:pt x="48640" y="439165"/>
                </a:lnTo>
                <a:lnTo>
                  <a:pt x="28066" y="500760"/>
                </a:lnTo>
                <a:lnTo>
                  <a:pt x="12826" y="563879"/>
                </a:lnTo>
                <a:lnTo>
                  <a:pt x="3175" y="628268"/>
                </a:lnTo>
                <a:lnTo>
                  <a:pt x="0" y="692403"/>
                </a:lnTo>
                <a:lnTo>
                  <a:pt x="76200" y="694308"/>
                </a:lnTo>
                <a:lnTo>
                  <a:pt x="76914" y="665606"/>
                </a:lnTo>
                <a:lnTo>
                  <a:pt x="79120" y="634872"/>
                </a:lnTo>
                <a:lnTo>
                  <a:pt x="82582" y="607948"/>
                </a:lnTo>
                <a:lnTo>
                  <a:pt x="82803" y="606170"/>
                </a:lnTo>
                <a:lnTo>
                  <a:pt x="87472" y="579373"/>
                </a:lnTo>
                <a:lnTo>
                  <a:pt x="93645" y="550798"/>
                </a:lnTo>
                <a:lnTo>
                  <a:pt x="93979" y="549274"/>
                </a:lnTo>
                <a:lnTo>
                  <a:pt x="101472" y="521080"/>
                </a:lnTo>
                <a:lnTo>
                  <a:pt x="109763" y="494664"/>
                </a:lnTo>
                <a:lnTo>
                  <a:pt x="110235" y="493140"/>
                </a:lnTo>
                <a:lnTo>
                  <a:pt x="120014" y="465581"/>
                </a:lnTo>
                <a:lnTo>
                  <a:pt x="130447" y="440054"/>
                </a:lnTo>
                <a:lnTo>
                  <a:pt x="131063" y="438530"/>
                </a:lnTo>
                <a:lnTo>
                  <a:pt x="142675" y="413257"/>
                </a:lnTo>
                <a:lnTo>
                  <a:pt x="155638" y="387222"/>
                </a:lnTo>
                <a:lnTo>
                  <a:pt x="156337" y="385825"/>
                </a:lnTo>
                <a:lnTo>
                  <a:pt x="169726" y="361822"/>
                </a:lnTo>
                <a:lnTo>
                  <a:pt x="184772" y="337057"/>
                </a:lnTo>
                <a:lnTo>
                  <a:pt x="201421" y="311784"/>
                </a:lnTo>
                <a:lnTo>
                  <a:pt x="201572" y="311784"/>
                </a:lnTo>
                <a:lnTo>
                  <a:pt x="218186" y="288670"/>
                </a:lnTo>
                <a:lnTo>
                  <a:pt x="234936" y="267588"/>
                </a:lnTo>
                <a:lnTo>
                  <a:pt x="253042" y="246252"/>
                </a:lnTo>
                <a:lnTo>
                  <a:pt x="254126" y="244982"/>
                </a:lnTo>
                <a:lnTo>
                  <a:pt x="271869" y="225932"/>
                </a:lnTo>
                <a:lnTo>
                  <a:pt x="273049" y="224662"/>
                </a:lnTo>
                <a:lnTo>
                  <a:pt x="291575" y="206501"/>
                </a:lnTo>
                <a:lnTo>
                  <a:pt x="312673" y="187197"/>
                </a:lnTo>
                <a:lnTo>
                  <a:pt x="312931" y="187197"/>
                </a:lnTo>
                <a:lnTo>
                  <a:pt x="331873" y="171450"/>
                </a:lnTo>
                <a:lnTo>
                  <a:pt x="333247" y="170306"/>
                </a:lnTo>
                <a:lnTo>
                  <a:pt x="352808" y="155701"/>
                </a:lnTo>
                <a:lnTo>
                  <a:pt x="354329" y="154558"/>
                </a:lnTo>
                <a:lnTo>
                  <a:pt x="354487" y="154558"/>
                </a:lnTo>
                <a:lnTo>
                  <a:pt x="374297" y="141096"/>
                </a:lnTo>
                <a:lnTo>
                  <a:pt x="374141" y="141096"/>
                </a:lnTo>
                <a:lnTo>
                  <a:pt x="375792" y="140080"/>
                </a:lnTo>
                <a:lnTo>
                  <a:pt x="395943" y="128015"/>
                </a:lnTo>
                <a:lnTo>
                  <a:pt x="397637" y="127000"/>
                </a:lnTo>
                <a:lnTo>
                  <a:pt x="417827" y="116204"/>
                </a:lnTo>
                <a:lnTo>
                  <a:pt x="419481" y="115315"/>
                </a:lnTo>
                <a:lnTo>
                  <a:pt x="419622" y="115315"/>
                </a:lnTo>
                <a:lnTo>
                  <a:pt x="439913" y="105917"/>
                </a:lnTo>
                <a:lnTo>
                  <a:pt x="439546" y="105917"/>
                </a:lnTo>
                <a:lnTo>
                  <a:pt x="462122" y="97027"/>
                </a:lnTo>
                <a:lnTo>
                  <a:pt x="461898" y="97027"/>
                </a:lnTo>
                <a:lnTo>
                  <a:pt x="464058" y="96265"/>
                </a:lnTo>
                <a:lnTo>
                  <a:pt x="464245" y="96265"/>
                </a:lnTo>
                <a:lnTo>
                  <a:pt x="486537" y="89026"/>
                </a:lnTo>
                <a:lnTo>
                  <a:pt x="487179" y="89026"/>
                </a:lnTo>
                <a:lnTo>
                  <a:pt x="509142" y="83312"/>
                </a:lnTo>
                <a:lnTo>
                  <a:pt x="510093" y="83312"/>
                </a:lnTo>
                <a:lnTo>
                  <a:pt x="529603" y="79628"/>
                </a:lnTo>
                <a:lnTo>
                  <a:pt x="528827" y="79628"/>
                </a:lnTo>
                <a:lnTo>
                  <a:pt x="531621" y="79247"/>
                </a:lnTo>
                <a:lnTo>
                  <a:pt x="532257" y="79247"/>
                </a:lnTo>
                <a:lnTo>
                  <a:pt x="551687" y="77088"/>
                </a:lnTo>
                <a:lnTo>
                  <a:pt x="551179" y="77088"/>
                </a:lnTo>
                <a:lnTo>
                  <a:pt x="553973" y="76834"/>
                </a:lnTo>
                <a:lnTo>
                  <a:pt x="558364" y="76834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4" y="57784"/>
                </a:lnTo>
                <a:lnTo>
                  <a:pt x="761872" y="35813"/>
                </a:lnTo>
                <a:lnTo>
                  <a:pt x="709802" y="18795"/>
                </a:lnTo>
                <a:lnTo>
                  <a:pt x="656463" y="6857"/>
                </a:lnTo>
                <a:lnTo>
                  <a:pt x="602234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6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1"/>
                </a:moveTo>
                <a:lnTo>
                  <a:pt x="76954" y="663998"/>
                </a:lnTo>
                <a:lnTo>
                  <a:pt x="76976" y="663701"/>
                </a:lnTo>
                <a:close/>
              </a:path>
              <a:path w="1155700" h="694689">
                <a:moveTo>
                  <a:pt x="79231" y="634872"/>
                </a:moveTo>
                <a:lnTo>
                  <a:pt x="78993" y="636777"/>
                </a:lnTo>
                <a:lnTo>
                  <a:pt x="79231" y="634872"/>
                </a:lnTo>
                <a:close/>
              </a:path>
              <a:path w="1155700" h="694689">
                <a:moveTo>
                  <a:pt x="82803" y="606170"/>
                </a:moveTo>
                <a:lnTo>
                  <a:pt x="82550" y="607948"/>
                </a:lnTo>
                <a:lnTo>
                  <a:pt x="82667" y="607265"/>
                </a:lnTo>
                <a:lnTo>
                  <a:pt x="82803" y="606170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8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0"/>
                </a:moveTo>
                <a:lnTo>
                  <a:pt x="82667" y="607265"/>
                </a:lnTo>
                <a:lnTo>
                  <a:pt x="82856" y="606170"/>
                </a:lnTo>
                <a:close/>
              </a:path>
              <a:path w="1155700" h="694689">
                <a:moveTo>
                  <a:pt x="87756" y="577722"/>
                </a:moveTo>
                <a:lnTo>
                  <a:pt x="87375" y="579373"/>
                </a:lnTo>
                <a:lnTo>
                  <a:pt x="87756" y="577722"/>
                </a:lnTo>
                <a:close/>
              </a:path>
              <a:path w="1155700" h="694689">
                <a:moveTo>
                  <a:pt x="93979" y="549274"/>
                </a:moveTo>
                <a:lnTo>
                  <a:pt x="93598" y="550798"/>
                </a:lnTo>
                <a:lnTo>
                  <a:pt x="93870" y="549775"/>
                </a:lnTo>
                <a:lnTo>
                  <a:pt x="93979" y="549274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8" y="550798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4"/>
                </a:moveTo>
                <a:lnTo>
                  <a:pt x="93870" y="549775"/>
                </a:lnTo>
                <a:lnTo>
                  <a:pt x="94002" y="549274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59"/>
                </a:lnTo>
                <a:lnTo>
                  <a:pt x="1111758" y="539368"/>
                </a:lnTo>
                <a:lnTo>
                  <a:pt x="1141400" y="369569"/>
                </a:lnTo>
                <a:lnTo>
                  <a:pt x="1021207" y="369569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0"/>
                </a:moveTo>
                <a:lnTo>
                  <a:pt x="101091" y="522604"/>
                </a:lnTo>
                <a:lnTo>
                  <a:pt x="101564" y="521080"/>
                </a:lnTo>
                <a:close/>
              </a:path>
              <a:path w="1155700" h="694689">
                <a:moveTo>
                  <a:pt x="110235" y="493140"/>
                </a:moveTo>
                <a:lnTo>
                  <a:pt x="109727" y="494664"/>
                </a:lnTo>
                <a:lnTo>
                  <a:pt x="110013" y="493857"/>
                </a:lnTo>
                <a:lnTo>
                  <a:pt x="110235" y="493140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4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0"/>
                </a:moveTo>
                <a:lnTo>
                  <a:pt x="110013" y="493857"/>
                </a:lnTo>
                <a:lnTo>
                  <a:pt x="110267" y="493140"/>
                </a:lnTo>
                <a:close/>
              </a:path>
              <a:path w="1155700" h="694689">
                <a:moveTo>
                  <a:pt x="120123" y="465581"/>
                </a:moveTo>
                <a:lnTo>
                  <a:pt x="119506" y="467105"/>
                </a:lnTo>
                <a:lnTo>
                  <a:pt x="120123" y="465581"/>
                </a:lnTo>
                <a:close/>
              </a:path>
              <a:path w="1155700" h="694689">
                <a:moveTo>
                  <a:pt x="131063" y="438530"/>
                </a:moveTo>
                <a:lnTo>
                  <a:pt x="130428" y="440054"/>
                </a:lnTo>
                <a:lnTo>
                  <a:pt x="130590" y="439700"/>
                </a:lnTo>
                <a:lnTo>
                  <a:pt x="131063" y="438530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4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0"/>
                </a:moveTo>
                <a:lnTo>
                  <a:pt x="130590" y="439700"/>
                </a:lnTo>
                <a:lnTo>
                  <a:pt x="131125" y="438530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0" y="413257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4" y="387222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7" y="369569"/>
                </a:lnTo>
                <a:lnTo>
                  <a:pt x="1093089" y="344169"/>
                </a:lnTo>
                <a:lnTo>
                  <a:pt x="1089087" y="332866"/>
                </a:lnTo>
                <a:lnTo>
                  <a:pt x="1009395" y="332866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699" y="287654"/>
                </a:moveTo>
                <a:lnTo>
                  <a:pt x="1080983" y="309974"/>
                </a:lnTo>
                <a:lnTo>
                  <a:pt x="1093089" y="344169"/>
                </a:lnTo>
                <a:lnTo>
                  <a:pt x="1021207" y="369569"/>
                </a:lnTo>
                <a:lnTo>
                  <a:pt x="1141400" y="369569"/>
                </a:lnTo>
                <a:lnTo>
                  <a:pt x="1155699" y="287654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1" y="361822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6" y="335787"/>
                </a:moveTo>
                <a:lnTo>
                  <a:pt x="184658" y="337057"/>
                </a:lnTo>
                <a:lnTo>
                  <a:pt x="185546" y="335787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5" y="332866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5" y="332866"/>
                </a:lnTo>
                <a:lnTo>
                  <a:pt x="1089087" y="332866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2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2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2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1"/>
                </a:moveTo>
                <a:lnTo>
                  <a:pt x="995679" y="311911"/>
                </a:lnTo>
                <a:lnTo>
                  <a:pt x="996695" y="313435"/>
                </a:lnTo>
                <a:lnTo>
                  <a:pt x="1006812" y="328920"/>
                </a:lnTo>
                <a:lnTo>
                  <a:pt x="1005332" y="324738"/>
                </a:lnTo>
                <a:lnTo>
                  <a:pt x="1031558" y="324738"/>
                </a:lnTo>
                <a:lnTo>
                  <a:pt x="1074497" y="311911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5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1"/>
                </a:moveTo>
                <a:lnTo>
                  <a:pt x="996509" y="313180"/>
                </a:lnTo>
                <a:lnTo>
                  <a:pt x="996695" y="313435"/>
                </a:lnTo>
                <a:lnTo>
                  <a:pt x="995679" y="311911"/>
                </a:lnTo>
                <a:close/>
              </a:path>
              <a:path w="1155700" h="694689">
                <a:moveTo>
                  <a:pt x="1062162" y="274319"/>
                </a:moveTo>
                <a:lnTo>
                  <a:pt x="967104" y="274319"/>
                </a:lnTo>
                <a:lnTo>
                  <a:pt x="982852" y="294258"/>
                </a:lnTo>
                <a:lnTo>
                  <a:pt x="996509" y="313180"/>
                </a:lnTo>
                <a:lnTo>
                  <a:pt x="995679" y="311911"/>
                </a:lnTo>
                <a:lnTo>
                  <a:pt x="1074497" y="311911"/>
                </a:lnTo>
                <a:lnTo>
                  <a:pt x="1080983" y="309974"/>
                </a:lnTo>
                <a:lnTo>
                  <a:pt x="1075689" y="295020"/>
                </a:lnTo>
                <a:lnTo>
                  <a:pt x="1062162" y="274319"/>
                </a:lnTo>
                <a:close/>
              </a:path>
              <a:path w="1155700" h="694689">
                <a:moveTo>
                  <a:pt x="201572" y="311784"/>
                </a:moveTo>
                <a:lnTo>
                  <a:pt x="201421" y="311784"/>
                </a:lnTo>
                <a:lnTo>
                  <a:pt x="200660" y="313054"/>
                </a:lnTo>
                <a:lnTo>
                  <a:pt x="201572" y="311784"/>
                </a:lnTo>
                <a:close/>
              </a:path>
              <a:path w="1155700" h="694689">
                <a:moveTo>
                  <a:pt x="981837" y="292988"/>
                </a:moveTo>
                <a:lnTo>
                  <a:pt x="982759" y="294258"/>
                </a:lnTo>
                <a:lnTo>
                  <a:pt x="981837" y="292988"/>
                </a:lnTo>
                <a:close/>
              </a:path>
              <a:path w="1155700" h="694689">
                <a:moveTo>
                  <a:pt x="218299" y="288670"/>
                </a:moveTo>
                <a:lnTo>
                  <a:pt x="217296" y="289940"/>
                </a:lnTo>
                <a:lnTo>
                  <a:pt x="218299" y="288670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7" y="256412"/>
                </a:lnTo>
                <a:lnTo>
                  <a:pt x="952372" y="257555"/>
                </a:lnTo>
                <a:lnTo>
                  <a:pt x="968120" y="275716"/>
                </a:lnTo>
                <a:lnTo>
                  <a:pt x="967104" y="274319"/>
                </a:lnTo>
                <a:lnTo>
                  <a:pt x="1062162" y="274319"/>
                </a:lnTo>
                <a:lnTo>
                  <a:pt x="1058925" y="269366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8" y="266445"/>
                </a:moveTo>
                <a:lnTo>
                  <a:pt x="234822" y="267588"/>
                </a:lnTo>
                <a:lnTo>
                  <a:pt x="235838" y="266445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5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6"/>
                </a:moveTo>
                <a:lnTo>
                  <a:pt x="934846" y="238886"/>
                </a:lnTo>
                <a:lnTo>
                  <a:pt x="952060" y="257223"/>
                </a:lnTo>
                <a:lnTo>
                  <a:pt x="951357" y="256412"/>
                </a:lnTo>
                <a:lnTo>
                  <a:pt x="1049511" y="256412"/>
                </a:lnTo>
                <a:lnTo>
                  <a:pt x="1043050" y="247522"/>
                </a:lnTo>
                <a:lnTo>
                  <a:pt x="1036173" y="238886"/>
                </a:lnTo>
                <a:close/>
              </a:path>
              <a:path w="1155700" h="694689">
                <a:moveTo>
                  <a:pt x="254126" y="244982"/>
                </a:moveTo>
                <a:lnTo>
                  <a:pt x="252984" y="246252"/>
                </a:lnTo>
                <a:lnTo>
                  <a:pt x="253704" y="245477"/>
                </a:lnTo>
                <a:lnTo>
                  <a:pt x="254126" y="244982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4" y="246252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2"/>
                </a:moveTo>
                <a:lnTo>
                  <a:pt x="253704" y="245477"/>
                </a:lnTo>
                <a:lnTo>
                  <a:pt x="254164" y="244982"/>
                </a:lnTo>
                <a:close/>
              </a:path>
              <a:path w="1155700" h="694689">
                <a:moveTo>
                  <a:pt x="1022405" y="221995"/>
                </a:moveTo>
                <a:lnTo>
                  <a:pt x="917447" y="221995"/>
                </a:lnTo>
                <a:lnTo>
                  <a:pt x="935863" y="240029"/>
                </a:lnTo>
                <a:lnTo>
                  <a:pt x="934846" y="238886"/>
                </a:lnTo>
                <a:lnTo>
                  <a:pt x="1036173" y="238886"/>
                </a:lnTo>
                <a:lnTo>
                  <a:pt x="1026160" y="226313"/>
                </a:lnTo>
                <a:lnTo>
                  <a:pt x="1022405" y="221995"/>
                </a:lnTo>
                <a:close/>
              </a:path>
              <a:path w="1155700" h="694689">
                <a:moveTo>
                  <a:pt x="273049" y="224662"/>
                </a:moveTo>
                <a:lnTo>
                  <a:pt x="271779" y="225932"/>
                </a:lnTo>
                <a:lnTo>
                  <a:pt x="272802" y="224929"/>
                </a:lnTo>
                <a:lnTo>
                  <a:pt x="273049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2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6"/>
                </a:moveTo>
                <a:lnTo>
                  <a:pt x="899413" y="205866"/>
                </a:lnTo>
                <a:lnTo>
                  <a:pt x="900557" y="206882"/>
                </a:lnTo>
                <a:lnTo>
                  <a:pt x="918590" y="223138"/>
                </a:lnTo>
                <a:lnTo>
                  <a:pt x="917447" y="221995"/>
                </a:lnTo>
                <a:lnTo>
                  <a:pt x="1022405" y="221995"/>
                </a:lnTo>
                <a:lnTo>
                  <a:pt x="1008379" y="205866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2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0" y="190499"/>
                </a:moveTo>
                <a:lnTo>
                  <a:pt x="900397" y="206752"/>
                </a:lnTo>
                <a:lnTo>
                  <a:pt x="899413" y="205866"/>
                </a:lnTo>
                <a:lnTo>
                  <a:pt x="1008379" y="205866"/>
                </a:lnTo>
                <a:lnTo>
                  <a:pt x="994856" y="191515"/>
                </a:lnTo>
                <a:lnTo>
                  <a:pt x="881888" y="191515"/>
                </a:lnTo>
                <a:lnTo>
                  <a:pt x="880490" y="190499"/>
                </a:lnTo>
                <a:close/>
              </a:path>
              <a:path w="1155700" h="694689">
                <a:moveTo>
                  <a:pt x="292481" y="205612"/>
                </a:moveTo>
                <a:lnTo>
                  <a:pt x="291464" y="206501"/>
                </a:lnTo>
                <a:lnTo>
                  <a:pt x="292481" y="205612"/>
                </a:lnTo>
                <a:close/>
              </a:path>
              <a:path w="1155700" h="694689">
                <a:moveTo>
                  <a:pt x="861060" y="175894"/>
                </a:moveTo>
                <a:lnTo>
                  <a:pt x="881888" y="191515"/>
                </a:lnTo>
                <a:lnTo>
                  <a:pt x="994856" y="191515"/>
                </a:lnTo>
                <a:lnTo>
                  <a:pt x="989711" y="186054"/>
                </a:lnTo>
                <a:lnTo>
                  <a:pt x="980064" y="176656"/>
                </a:lnTo>
                <a:lnTo>
                  <a:pt x="862329" y="176656"/>
                </a:lnTo>
                <a:lnTo>
                  <a:pt x="861060" y="175894"/>
                </a:lnTo>
                <a:close/>
              </a:path>
              <a:path w="1155700" h="694689">
                <a:moveTo>
                  <a:pt x="312931" y="187197"/>
                </a:moveTo>
                <a:lnTo>
                  <a:pt x="312673" y="187197"/>
                </a:lnTo>
                <a:lnTo>
                  <a:pt x="311403" y="188467"/>
                </a:lnTo>
                <a:lnTo>
                  <a:pt x="312931" y="187197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3" y="161925"/>
                </a:lnTo>
                <a:lnTo>
                  <a:pt x="842390" y="162813"/>
                </a:lnTo>
                <a:lnTo>
                  <a:pt x="862329" y="176656"/>
                </a:lnTo>
                <a:lnTo>
                  <a:pt x="980064" y="176656"/>
                </a:lnTo>
                <a:lnTo>
                  <a:pt x="970025" y="166877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6"/>
                </a:moveTo>
                <a:lnTo>
                  <a:pt x="332081" y="171276"/>
                </a:lnTo>
                <a:lnTo>
                  <a:pt x="333372" y="170306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0"/>
                </a:moveTo>
                <a:lnTo>
                  <a:pt x="820419" y="148970"/>
                </a:lnTo>
                <a:lnTo>
                  <a:pt x="821943" y="149859"/>
                </a:lnTo>
                <a:lnTo>
                  <a:pt x="841139" y="162025"/>
                </a:lnTo>
                <a:lnTo>
                  <a:pt x="840993" y="161925"/>
                </a:lnTo>
                <a:lnTo>
                  <a:pt x="964488" y="161925"/>
                </a:lnTo>
                <a:lnTo>
                  <a:pt x="950004" y="148970"/>
                </a:lnTo>
                <a:close/>
              </a:path>
              <a:path w="1155700" h="694689">
                <a:moveTo>
                  <a:pt x="354487" y="154558"/>
                </a:moveTo>
                <a:lnTo>
                  <a:pt x="354329" y="154558"/>
                </a:lnTo>
                <a:lnTo>
                  <a:pt x="352835" y="155681"/>
                </a:lnTo>
                <a:lnTo>
                  <a:pt x="354487" y="154558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59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5"/>
                </a:moveTo>
                <a:lnTo>
                  <a:pt x="799464" y="136905"/>
                </a:lnTo>
                <a:lnTo>
                  <a:pt x="800862" y="137667"/>
                </a:lnTo>
                <a:lnTo>
                  <a:pt x="820620" y="149097"/>
                </a:lnTo>
                <a:lnTo>
                  <a:pt x="820419" y="148970"/>
                </a:lnTo>
                <a:lnTo>
                  <a:pt x="950004" y="148970"/>
                </a:lnTo>
                <a:lnTo>
                  <a:pt x="949578" y="148589"/>
                </a:lnTo>
                <a:lnTo>
                  <a:pt x="935439" y="136905"/>
                </a:lnTo>
                <a:close/>
              </a:path>
              <a:path w="1155700" h="694689">
                <a:moveTo>
                  <a:pt x="375792" y="140080"/>
                </a:moveTo>
                <a:lnTo>
                  <a:pt x="374141" y="141096"/>
                </a:lnTo>
                <a:lnTo>
                  <a:pt x="375473" y="140297"/>
                </a:lnTo>
                <a:lnTo>
                  <a:pt x="375792" y="140080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1" y="141096"/>
                </a:lnTo>
                <a:lnTo>
                  <a:pt x="374297" y="141096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0"/>
                </a:moveTo>
                <a:lnTo>
                  <a:pt x="375473" y="140297"/>
                </a:lnTo>
                <a:lnTo>
                  <a:pt x="375835" y="140080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7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4" y="136905"/>
                </a:moveTo>
                <a:lnTo>
                  <a:pt x="800172" y="137313"/>
                </a:lnTo>
                <a:lnTo>
                  <a:pt x="800862" y="137667"/>
                </a:lnTo>
                <a:lnTo>
                  <a:pt x="799464" y="136905"/>
                </a:lnTo>
                <a:close/>
              </a:path>
              <a:path w="1155700" h="694689">
                <a:moveTo>
                  <a:pt x="777874" y="125856"/>
                </a:moveTo>
                <a:lnTo>
                  <a:pt x="800172" y="137313"/>
                </a:lnTo>
                <a:lnTo>
                  <a:pt x="799464" y="136905"/>
                </a:lnTo>
                <a:lnTo>
                  <a:pt x="935439" y="136905"/>
                </a:lnTo>
                <a:lnTo>
                  <a:pt x="928369" y="131063"/>
                </a:lnTo>
                <a:lnTo>
                  <a:pt x="922285" y="126491"/>
                </a:lnTo>
                <a:lnTo>
                  <a:pt x="779398" y="126491"/>
                </a:lnTo>
                <a:lnTo>
                  <a:pt x="777874" y="125856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9" y="128015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9" y="128015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8" y="126491"/>
                </a:lnTo>
                <a:lnTo>
                  <a:pt x="922285" y="126491"/>
                </a:lnTo>
                <a:lnTo>
                  <a:pt x="908765" y="116331"/>
                </a:lnTo>
                <a:lnTo>
                  <a:pt x="757554" y="116331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6"/>
                </a:moveTo>
                <a:lnTo>
                  <a:pt x="756031" y="115696"/>
                </a:lnTo>
                <a:lnTo>
                  <a:pt x="757554" y="116331"/>
                </a:lnTo>
                <a:lnTo>
                  <a:pt x="908765" y="116331"/>
                </a:lnTo>
                <a:lnTo>
                  <a:pt x="907920" y="115696"/>
                </a:lnTo>
                <a:close/>
              </a:path>
              <a:path w="1155700" h="694689">
                <a:moveTo>
                  <a:pt x="419481" y="115315"/>
                </a:moveTo>
                <a:lnTo>
                  <a:pt x="417702" y="116204"/>
                </a:lnTo>
                <a:lnTo>
                  <a:pt x="418601" y="115788"/>
                </a:lnTo>
                <a:lnTo>
                  <a:pt x="419481" y="115315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4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79"/>
                </a:moveTo>
                <a:lnTo>
                  <a:pt x="733806" y="106679"/>
                </a:lnTo>
                <a:lnTo>
                  <a:pt x="735457" y="107314"/>
                </a:lnTo>
                <a:lnTo>
                  <a:pt x="756312" y="115826"/>
                </a:lnTo>
                <a:lnTo>
                  <a:pt x="756031" y="115696"/>
                </a:lnTo>
                <a:lnTo>
                  <a:pt x="907920" y="115696"/>
                </a:lnTo>
                <a:lnTo>
                  <a:pt x="906398" y="114553"/>
                </a:lnTo>
                <a:lnTo>
                  <a:pt x="895068" y="106679"/>
                </a:lnTo>
                <a:close/>
              </a:path>
              <a:path w="1155700" h="694689">
                <a:moveTo>
                  <a:pt x="419622" y="115315"/>
                </a:moveTo>
                <a:lnTo>
                  <a:pt x="419481" y="115315"/>
                </a:lnTo>
                <a:lnTo>
                  <a:pt x="418601" y="115788"/>
                </a:lnTo>
                <a:lnTo>
                  <a:pt x="419622" y="115315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4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6" y="106679"/>
                </a:moveTo>
                <a:lnTo>
                  <a:pt x="734685" y="107037"/>
                </a:lnTo>
                <a:lnTo>
                  <a:pt x="735457" y="107314"/>
                </a:lnTo>
                <a:lnTo>
                  <a:pt x="733806" y="106679"/>
                </a:lnTo>
                <a:close/>
              </a:path>
              <a:path w="1155700" h="694689">
                <a:moveTo>
                  <a:pt x="883520" y="98678"/>
                </a:moveTo>
                <a:lnTo>
                  <a:pt x="711453" y="98678"/>
                </a:lnTo>
                <a:lnTo>
                  <a:pt x="713232" y="99313"/>
                </a:lnTo>
                <a:lnTo>
                  <a:pt x="734685" y="107037"/>
                </a:lnTo>
                <a:lnTo>
                  <a:pt x="733806" y="106679"/>
                </a:lnTo>
                <a:lnTo>
                  <a:pt x="895068" y="106679"/>
                </a:lnTo>
                <a:lnTo>
                  <a:pt x="883919" y="98932"/>
                </a:lnTo>
                <a:lnTo>
                  <a:pt x="883520" y="98678"/>
                </a:lnTo>
                <a:close/>
              </a:path>
              <a:path w="1155700" h="694689">
                <a:moveTo>
                  <a:pt x="441833" y="105028"/>
                </a:moveTo>
                <a:lnTo>
                  <a:pt x="439546" y="105917"/>
                </a:lnTo>
                <a:lnTo>
                  <a:pt x="439913" y="105917"/>
                </a:lnTo>
                <a:lnTo>
                  <a:pt x="441833" y="105028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7"/>
                </a:moveTo>
                <a:lnTo>
                  <a:pt x="688720" y="91947"/>
                </a:lnTo>
                <a:lnTo>
                  <a:pt x="713152" y="99290"/>
                </a:lnTo>
                <a:lnTo>
                  <a:pt x="711453" y="98678"/>
                </a:lnTo>
                <a:lnTo>
                  <a:pt x="883520" y="98678"/>
                </a:lnTo>
                <a:lnTo>
                  <a:pt x="872935" y="91947"/>
                </a:lnTo>
                <a:close/>
              </a:path>
              <a:path w="1155700" h="694689">
                <a:moveTo>
                  <a:pt x="464058" y="96265"/>
                </a:moveTo>
                <a:lnTo>
                  <a:pt x="461898" y="97027"/>
                </a:lnTo>
                <a:lnTo>
                  <a:pt x="463176" y="96613"/>
                </a:lnTo>
                <a:lnTo>
                  <a:pt x="464058" y="96265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8" y="97027"/>
                </a:lnTo>
                <a:lnTo>
                  <a:pt x="462122" y="97027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5"/>
                </a:moveTo>
                <a:lnTo>
                  <a:pt x="464058" y="96265"/>
                </a:lnTo>
                <a:lnTo>
                  <a:pt x="463176" y="96613"/>
                </a:lnTo>
                <a:lnTo>
                  <a:pt x="464245" y="96265"/>
                </a:lnTo>
                <a:close/>
              </a:path>
              <a:path w="1155700" h="694689">
                <a:moveTo>
                  <a:pt x="863947" y="86232"/>
                </a:moveTo>
                <a:lnTo>
                  <a:pt x="665734" y="86232"/>
                </a:lnTo>
                <a:lnTo>
                  <a:pt x="667765" y="86740"/>
                </a:lnTo>
                <a:lnTo>
                  <a:pt x="690371" y="92455"/>
                </a:lnTo>
                <a:lnTo>
                  <a:pt x="688720" y="91947"/>
                </a:lnTo>
                <a:lnTo>
                  <a:pt x="872935" y="91947"/>
                </a:lnTo>
                <a:lnTo>
                  <a:pt x="863947" y="86232"/>
                </a:lnTo>
                <a:close/>
              </a:path>
              <a:path w="1155700" h="694689">
                <a:moveTo>
                  <a:pt x="487179" y="89026"/>
                </a:moveTo>
                <a:lnTo>
                  <a:pt x="486537" y="89026"/>
                </a:lnTo>
                <a:lnTo>
                  <a:pt x="484250" y="89788"/>
                </a:lnTo>
                <a:lnTo>
                  <a:pt x="487179" y="89026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3" y="81787"/>
                </a:lnTo>
                <a:lnTo>
                  <a:pt x="644906" y="82168"/>
                </a:lnTo>
                <a:lnTo>
                  <a:pt x="667668" y="86721"/>
                </a:lnTo>
                <a:lnTo>
                  <a:pt x="665734" y="86232"/>
                </a:lnTo>
                <a:lnTo>
                  <a:pt x="863947" y="86232"/>
                </a:lnTo>
                <a:lnTo>
                  <a:pt x="860551" y="84073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2" y="83312"/>
                </a:lnTo>
                <a:lnTo>
                  <a:pt x="506729" y="83946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8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3" y="81787"/>
                </a:moveTo>
                <a:lnTo>
                  <a:pt x="644495" y="82110"/>
                </a:lnTo>
                <a:lnTo>
                  <a:pt x="644906" y="82168"/>
                </a:lnTo>
                <a:lnTo>
                  <a:pt x="642873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3" y="81787"/>
                </a:lnTo>
                <a:lnTo>
                  <a:pt x="856535" y="81787"/>
                </a:lnTo>
                <a:lnTo>
                  <a:pt x="851403" y="78866"/>
                </a:lnTo>
                <a:lnTo>
                  <a:pt x="622045" y="78866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1" y="79247"/>
                </a:moveTo>
                <a:lnTo>
                  <a:pt x="528827" y="79628"/>
                </a:lnTo>
                <a:lnTo>
                  <a:pt x="530713" y="79419"/>
                </a:lnTo>
                <a:lnTo>
                  <a:pt x="531621" y="79247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8"/>
                </a:lnTo>
                <a:lnTo>
                  <a:pt x="529603" y="79628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7" y="79247"/>
                </a:moveTo>
                <a:lnTo>
                  <a:pt x="531621" y="79247"/>
                </a:lnTo>
                <a:lnTo>
                  <a:pt x="530713" y="79419"/>
                </a:lnTo>
                <a:lnTo>
                  <a:pt x="532257" y="79247"/>
                </a:lnTo>
                <a:close/>
              </a:path>
              <a:path w="1155700" h="694689">
                <a:moveTo>
                  <a:pt x="619887" y="78612"/>
                </a:moveTo>
                <a:lnTo>
                  <a:pt x="621183" y="78797"/>
                </a:lnTo>
                <a:lnTo>
                  <a:pt x="622045" y="78866"/>
                </a:lnTo>
                <a:lnTo>
                  <a:pt x="619887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7" y="78612"/>
                </a:lnTo>
                <a:lnTo>
                  <a:pt x="622045" y="78866"/>
                </a:lnTo>
                <a:lnTo>
                  <a:pt x="851403" y="78866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2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3" y="76834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3" y="76834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7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4"/>
                </a:moveTo>
                <a:lnTo>
                  <a:pt x="553973" y="76834"/>
                </a:lnTo>
                <a:lnTo>
                  <a:pt x="551925" y="77062"/>
                </a:lnTo>
                <a:lnTo>
                  <a:pt x="558364" y="76834"/>
                </a:lnTo>
                <a:close/>
              </a:path>
              <a:path w="1155700" h="694689">
                <a:moveTo>
                  <a:pt x="596899" y="76834"/>
                </a:moveTo>
                <a:lnTo>
                  <a:pt x="598195" y="76939"/>
                </a:lnTo>
                <a:lnTo>
                  <a:pt x="598932" y="76962"/>
                </a:lnTo>
                <a:lnTo>
                  <a:pt x="596899" y="76834"/>
                </a:lnTo>
                <a:close/>
              </a:path>
              <a:path w="1155700" h="694689">
                <a:moveTo>
                  <a:pt x="847833" y="76834"/>
                </a:moveTo>
                <a:lnTo>
                  <a:pt x="596899" y="76834"/>
                </a:lnTo>
                <a:lnTo>
                  <a:pt x="598932" y="76962"/>
                </a:lnTo>
                <a:lnTo>
                  <a:pt x="848056" y="76962"/>
                </a:lnTo>
                <a:lnTo>
                  <a:pt x="847833" y="76834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5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899" y="76834"/>
                </a:lnTo>
                <a:lnTo>
                  <a:pt x="847833" y="76834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5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5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703917" y="3285944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3"/>
                </a:lnTo>
                <a:lnTo>
                  <a:pt x="464184" y="16255"/>
                </a:lnTo>
                <a:lnTo>
                  <a:pt x="410591" y="35432"/>
                </a:lnTo>
                <a:lnTo>
                  <a:pt x="359028" y="61213"/>
                </a:lnTo>
                <a:lnTo>
                  <a:pt x="309372" y="93090"/>
                </a:lnTo>
                <a:lnTo>
                  <a:pt x="262127" y="130301"/>
                </a:lnTo>
                <a:lnTo>
                  <a:pt x="217804" y="172212"/>
                </a:lnTo>
                <a:lnTo>
                  <a:pt x="176402" y="218693"/>
                </a:lnTo>
                <a:lnTo>
                  <a:pt x="138429" y="269113"/>
                </a:lnTo>
                <a:lnTo>
                  <a:pt x="104267" y="322834"/>
                </a:lnTo>
                <a:lnTo>
                  <a:pt x="74168" y="379729"/>
                </a:lnTo>
                <a:lnTo>
                  <a:pt x="48641" y="439165"/>
                </a:lnTo>
                <a:lnTo>
                  <a:pt x="28067" y="500760"/>
                </a:lnTo>
                <a:lnTo>
                  <a:pt x="12826" y="563879"/>
                </a:lnTo>
                <a:lnTo>
                  <a:pt x="3175" y="628269"/>
                </a:lnTo>
                <a:lnTo>
                  <a:pt x="0" y="692403"/>
                </a:lnTo>
                <a:lnTo>
                  <a:pt x="76200" y="694308"/>
                </a:lnTo>
                <a:lnTo>
                  <a:pt x="76914" y="665607"/>
                </a:lnTo>
                <a:lnTo>
                  <a:pt x="76961" y="663701"/>
                </a:lnTo>
                <a:lnTo>
                  <a:pt x="79121" y="634872"/>
                </a:lnTo>
                <a:lnTo>
                  <a:pt x="82582" y="607948"/>
                </a:lnTo>
                <a:lnTo>
                  <a:pt x="82803" y="606170"/>
                </a:lnTo>
                <a:lnTo>
                  <a:pt x="87472" y="579373"/>
                </a:lnTo>
                <a:lnTo>
                  <a:pt x="93645" y="550798"/>
                </a:lnTo>
                <a:lnTo>
                  <a:pt x="93979" y="549275"/>
                </a:lnTo>
                <a:lnTo>
                  <a:pt x="101473" y="521081"/>
                </a:lnTo>
                <a:lnTo>
                  <a:pt x="109763" y="494664"/>
                </a:lnTo>
                <a:lnTo>
                  <a:pt x="110235" y="493140"/>
                </a:lnTo>
                <a:lnTo>
                  <a:pt x="120015" y="465581"/>
                </a:lnTo>
                <a:lnTo>
                  <a:pt x="130447" y="440054"/>
                </a:lnTo>
                <a:lnTo>
                  <a:pt x="131064" y="438531"/>
                </a:lnTo>
                <a:lnTo>
                  <a:pt x="142675" y="413257"/>
                </a:lnTo>
                <a:lnTo>
                  <a:pt x="155638" y="387222"/>
                </a:lnTo>
                <a:lnTo>
                  <a:pt x="156336" y="385825"/>
                </a:lnTo>
                <a:lnTo>
                  <a:pt x="169726" y="361822"/>
                </a:lnTo>
                <a:lnTo>
                  <a:pt x="184772" y="337057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5" y="288670"/>
                </a:lnTo>
                <a:lnTo>
                  <a:pt x="234936" y="267588"/>
                </a:lnTo>
                <a:lnTo>
                  <a:pt x="253042" y="246252"/>
                </a:lnTo>
                <a:lnTo>
                  <a:pt x="254126" y="244982"/>
                </a:lnTo>
                <a:lnTo>
                  <a:pt x="271869" y="225932"/>
                </a:lnTo>
                <a:lnTo>
                  <a:pt x="273050" y="224662"/>
                </a:lnTo>
                <a:lnTo>
                  <a:pt x="291575" y="206501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6"/>
                </a:lnTo>
                <a:lnTo>
                  <a:pt x="352808" y="155701"/>
                </a:lnTo>
                <a:lnTo>
                  <a:pt x="354329" y="154559"/>
                </a:lnTo>
                <a:lnTo>
                  <a:pt x="354487" y="154559"/>
                </a:lnTo>
                <a:lnTo>
                  <a:pt x="374297" y="141097"/>
                </a:lnTo>
                <a:lnTo>
                  <a:pt x="374142" y="141097"/>
                </a:lnTo>
                <a:lnTo>
                  <a:pt x="375793" y="140080"/>
                </a:lnTo>
                <a:lnTo>
                  <a:pt x="395943" y="128015"/>
                </a:lnTo>
                <a:lnTo>
                  <a:pt x="397636" y="127000"/>
                </a:lnTo>
                <a:lnTo>
                  <a:pt x="417827" y="116204"/>
                </a:lnTo>
                <a:lnTo>
                  <a:pt x="419480" y="115315"/>
                </a:lnTo>
                <a:lnTo>
                  <a:pt x="419622" y="115315"/>
                </a:lnTo>
                <a:lnTo>
                  <a:pt x="439913" y="105917"/>
                </a:lnTo>
                <a:lnTo>
                  <a:pt x="439547" y="105917"/>
                </a:lnTo>
                <a:lnTo>
                  <a:pt x="462122" y="97027"/>
                </a:lnTo>
                <a:lnTo>
                  <a:pt x="461899" y="97027"/>
                </a:lnTo>
                <a:lnTo>
                  <a:pt x="464057" y="96265"/>
                </a:lnTo>
                <a:lnTo>
                  <a:pt x="464245" y="96265"/>
                </a:lnTo>
                <a:lnTo>
                  <a:pt x="486536" y="89026"/>
                </a:lnTo>
                <a:lnTo>
                  <a:pt x="487179" y="89026"/>
                </a:lnTo>
                <a:lnTo>
                  <a:pt x="509143" y="83312"/>
                </a:lnTo>
                <a:lnTo>
                  <a:pt x="510093" y="83312"/>
                </a:lnTo>
                <a:lnTo>
                  <a:pt x="529603" y="79628"/>
                </a:lnTo>
                <a:lnTo>
                  <a:pt x="528827" y="79628"/>
                </a:lnTo>
                <a:lnTo>
                  <a:pt x="531622" y="79248"/>
                </a:lnTo>
                <a:lnTo>
                  <a:pt x="532256" y="79248"/>
                </a:lnTo>
                <a:lnTo>
                  <a:pt x="551688" y="77088"/>
                </a:lnTo>
                <a:lnTo>
                  <a:pt x="551179" y="77088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5" y="76200"/>
                </a:lnTo>
                <a:lnTo>
                  <a:pt x="846717" y="76200"/>
                </a:lnTo>
                <a:lnTo>
                  <a:pt x="812165" y="57785"/>
                </a:lnTo>
                <a:lnTo>
                  <a:pt x="761873" y="35813"/>
                </a:lnTo>
                <a:lnTo>
                  <a:pt x="709802" y="18795"/>
                </a:lnTo>
                <a:lnTo>
                  <a:pt x="656462" y="6857"/>
                </a:lnTo>
                <a:lnTo>
                  <a:pt x="602233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1"/>
                </a:moveTo>
                <a:lnTo>
                  <a:pt x="76954" y="663998"/>
                </a:lnTo>
                <a:lnTo>
                  <a:pt x="76976" y="663701"/>
                </a:lnTo>
                <a:close/>
              </a:path>
              <a:path w="1155700" h="694689">
                <a:moveTo>
                  <a:pt x="79231" y="634872"/>
                </a:moveTo>
                <a:lnTo>
                  <a:pt x="78994" y="636777"/>
                </a:lnTo>
                <a:lnTo>
                  <a:pt x="79231" y="634872"/>
                </a:lnTo>
                <a:close/>
              </a:path>
              <a:path w="1155700" h="694689">
                <a:moveTo>
                  <a:pt x="82803" y="606170"/>
                </a:moveTo>
                <a:lnTo>
                  <a:pt x="82550" y="607948"/>
                </a:lnTo>
                <a:lnTo>
                  <a:pt x="82667" y="607265"/>
                </a:lnTo>
                <a:lnTo>
                  <a:pt x="82803" y="606170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8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0"/>
                </a:moveTo>
                <a:lnTo>
                  <a:pt x="82667" y="607265"/>
                </a:lnTo>
                <a:lnTo>
                  <a:pt x="82856" y="606170"/>
                </a:lnTo>
                <a:close/>
              </a:path>
              <a:path w="1155700" h="694689">
                <a:moveTo>
                  <a:pt x="87756" y="577722"/>
                </a:moveTo>
                <a:lnTo>
                  <a:pt x="87375" y="579373"/>
                </a:lnTo>
                <a:lnTo>
                  <a:pt x="87756" y="577722"/>
                </a:lnTo>
                <a:close/>
              </a:path>
              <a:path w="1155700" h="694689">
                <a:moveTo>
                  <a:pt x="93979" y="549275"/>
                </a:moveTo>
                <a:lnTo>
                  <a:pt x="93599" y="550798"/>
                </a:lnTo>
                <a:lnTo>
                  <a:pt x="93870" y="549775"/>
                </a:lnTo>
                <a:lnTo>
                  <a:pt x="93979" y="549275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9" y="550798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5"/>
                </a:moveTo>
                <a:lnTo>
                  <a:pt x="93870" y="549775"/>
                </a:lnTo>
                <a:lnTo>
                  <a:pt x="94002" y="549275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59"/>
                </a:lnTo>
                <a:lnTo>
                  <a:pt x="1111757" y="539369"/>
                </a:lnTo>
                <a:lnTo>
                  <a:pt x="1141400" y="369569"/>
                </a:lnTo>
                <a:lnTo>
                  <a:pt x="1021206" y="369569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2" y="522604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5" y="493140"/>
                </a:moveTo>
                <a:lnTo>
                  <a:pt x="109727" y="494664"/>
                </a:lnTo>
                <a:lnTo>
                  <a:pt x="110013" y="493857"/>
                </a:lnTo>
                <a:lnTo>
                  <a:pt x="110235" y="493140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4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0"/>
                </a:moveTo>
                <a:lnTo>
                  <a:pt x="110013" y="493857"/>
                </a:lnTo>
                <a:lnTo>
                  <a:pt x="110267" y="493140"/>
                </a:lnTo>
                <a:close/>
              </a:path>
              <a:path w="1155700" h="694689">
                <a:moveTo>
                  <a:pt x="120123" y="465581"/>
                </a:moveTo>
                <a:lnTo>
                  <a:pt x="119506" y="467106"/>
                </a:lnTo>
                <a:lnTo>
                  <a:pt x="120123" y="465581"/>
                </a:lnTo>
                <a:close/>
              </a:path>
              <a:path w="1155700" h="694689">
                <a:moveTo>
                  <a:pt x="131064" y="438531"/>
                </a:moveTo>
                <a:lnTo>
                  <a:pt x="130428" y="440054"/>
                </a:lnTo>
                <a:lnTo>
                  <a:pt x="130590" y="439700"/>
                </a:lnTo>
                <a:lnTo>
                  <a:pt x="131064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4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1" y="413257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2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69"/>
                </a:lnTo>
                <a:lnTo>
                  <a:pt x="1093089" y="344169"/>
                </a:lnTo>
                <a:lnTo>
                  <a:pt x="1089087" y="332866"/>
                </a:lnTo>
                <a:lnTo>
                  <a:pt x="1009396" y="332866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4"/>
                </a:moveTo>
                <a:lnTo>
                  <a:pt x="1080983" y="309974"/>
                </a:lnTo>
                <a:lnTo>
                  <a:pt x="1093089" y="344169"/>
                </a:lnTo>
                <a:lnTo>
                  <a:pt x="1021206" y="369569"/>
                </a:lnTo>
                <a:lnTo>
                  <a:pt x="1141400" y="369569"/>
                </a:lnTo>
                <a:lnTo>
                  <a:pt x="1155700" y="287654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2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7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6" y="332866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6" y="332866"/>
                </a:lnTo>
                <a:lnTo>
                  <a:pt x="1089087" y="332866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1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6" y="313436"/>
                </a:lnTo>
                <a:lnTo>
                  <a:pt x="1006812" y="328920"/>
                </a:lnTo>
                <a:lnTo>
                  <a:pt x="1005331" y="324738"/>
                </a:lnTo>
                <a:lnTo>
                  <a:pt x="1031558" y="324738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6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19"/>
                </a:moveTo>
                <a:lnTo>
                  <a:pt x="967104" y="274319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90" y="295020"/>
                </a:lnTo>
                <a:lnTo>
                  <a:pt x="1062162" y="274319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59" y="313054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6" y="292988"/>
                </a:moveTo>
                <a:lnTo>
                  <a:pt x="982759" y="294259"/>
                </a:lnTo>
                <a:lnTo>
                  <a:pt x="981836" y="292988"/>
                </a:lnTo>
                <a:close/>
              </a:path>
              <a:path w="1155700" h="694689">
                <a:moveTo>
                  <a:pt x="218299" y="288670"/>
                </a:moveTo>
                <a:lnTo>
                  <a:pt x="217297" y="289940"/>
                </a:lnTo>
                <a:lnTo>
                  <a:pt x="218299" y="288670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6" y="256412"/>
                </a:lnTo>
                <a:lnTo>
                  <a:pt x="952373" y="257555"/>
                </a:lnTo>
                <a:lnTo>
                  <a:pt x="968121" y="275716"/>
                </a:lnTo>
                <a:lnTo>
                  <a:pt x="967104" y="274319"/>
                </a:lnTo>
                <a:lnTo>
                  <a:pt x="1062162" y="274319"/>
                </a:lnTo>
                <a:lnTo>
                  <a:pt x="1058926" y="269366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9" y="266445"/>
                </a:moveTo>
                <a:lnTo>
                  <a:pt x="234823" y="267588"/>
                </a:lnTo>
                <a:lnTo>
                  <a:pt x="235839" y="266445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5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2"/>
                </a:lnTo>
                <a:lnTo>
                  <a:pt x="1049511" y="256412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2"/>
                </a:moveTo>
                <a:lnTo>
                  <a:pt x="252983" y="246252"/>
                </a:lnTo>
                <a:lnTo>
                  <a:pt x="253704" y="245477"/>
                </a:lnTo>
                <a:lnTo>
                  <a:pt x="254126" y="244982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3" y="246252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2"/>
                </a:moveTo>
                <a:lnTo>
                  <a:pt x="253704" y="245477"/>
                </a:lnTo>
                <a:lnTo>
                  <a:pt x="254164" y="244982"/>
                </a:lnTo>
                <a:close/>
              </a:path>
              <a:path w="1155700" h="694689">
                <a:moveTo>
                  <a:pt x="1022405" y="221995"/>
                </a:moveTo>
                <a:lnTo>
                  <a:pt x="917448" y="221995"/>
                </a:lnTo>
                <a:lnTo>
                  <a:pt x="935862" y="240029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59" y="226313"/>
                </a:lnTo>
                <a:lnTo>
                  <a:pt x="1022405" y="221995"/>
                </a:lnTo>
                <a:close/>
              </a:path>
              <a:path w="1155700" h="694689">
                <a:moveTo>
                  <a:pt x="273050" y="224662"/>
                </a:moveTo>
                <a:lnTo>
                  <a:pt x="271779" y="225932"/>
                </a:lnTo>
                <a:lnTo>
                  <a:pt x="272802" y="224929"/>
                </a:lnTo>
                <a:lnTo>
                  <a:pt x="273050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2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6"/>
                </a:moveTo>
                <a:lnTo>
                  <a:pt x="899414" y="205866"/>
                </a:lnTo>
                <a:lnTo>
                  <a:pt x="900556" y="206882"/>
                </a:lnTo>
                <a:lnTo>
                  <a:pt x="918591" y="223138"/>
                </a:lnTo>
                <a:lnTo>
                  <a:pt x="917448" y="221995"/>
                </a:lnTo>
                <a:lnTo>
                  <a:pt x="1022405" y="221995"/>
                </a:lnTo>
                <a:lnTo>
                  <a:pt x="1008379" y="205866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2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1" y="190500"/>
                </a:moveTo>
                <a:lnTo>
                  <a:pt x="900397" y="206752"/>
                </a:lnTo>
                <a:lnTo>
                  <a:pt x="899414" y="205866"/>
                </a:lnTo>
                <a:lnTo>
                  <a:pt x="1008379" y="205866"/>
                </a:lnTo>
                <a:lnTo>
                  <a:pt x="994856" y="191515"/>
                </a:lnTo>
                <a:lnTo>
                  <a:pt x="881887" y="191515"/>
                </a:lnTo>
                <a:lnTo>
                  <a:pt x="880491" y="190500"/>
                </a:lnTo>
                <a:close/>
              </a:path>
              <a:path w="1155700" h="694689">
                <a:moveTo>
                  <a:pt x="292480" y="205612"/>
                </a:moveTo>
                <a:lnTo>
                  <a:pt x="291465" y="206501"/>
                </a:lnTo>
                <a:lnTo>
                  <a:pt x="292480" y="205612"/>
                </a:lnTo>
                <a:close/>
              </a:path>
              <a:path w="1155700" h="694689">
                <a:moveTo>
                  <a:pt x="861059" y="175894"/>
                </a:moveTo>
                <a:lnTo>
                  <a:pt x="881887" y="191515"/>
                </a:lnTo>
                <a:lnTo>
                  <a:pt x="994856" y="191515"/>
                </a:lnTo>
                <a:lnTo>
                  <a:pt x="989710" y="186054"/>
                </a:lnTo>
                <a:lnTo>
                  <a:pt x="980064" y="176656"/>
                </a:lnTo>
                <a:lnTo>
                  <a:pt x="862329" y="176656"/>
                </a:lnTo>
                <a:lnTo>
                  <a:pt x="861059" y="175894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7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4" y="161925"/>
                </a:lnTo>
                <a:lnTo>
                  <a:pt x="842391" y="162813"/>
                </a:lnTo>
                <a:lnTo>
                  <a:pt x="862329" y="176656"/>
                </a:lnTo>
                <a:lnTo>
                  <a:pt x="980064" y="176656"/>
                </a:lnTo>
                <a:lnTo>
                  <a:pt x="970026" y="166877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6"/>
                </a:moveTo>
                <a:lnTo>
                  <a:pt x="332081" y="171276"/>
                </a:lnTo>
                <a:lnTo>
                  <a:pt x="333372" y="170306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0"/>
                </a:moveTo>
                <a:lnTo>
                  <a:pt x="820420" y="148970"/>
                </a:lnTo>
                <a:lnTo>
                  <a:pt x="821944" y="149860"/>
                </a:lnTo>
                <a:lnTo>
                  <a:pt x="841139" y="162025"/>
                </a:lnTo>
                <a:lnTo>
                  <a:pt x="840994" y="161925"/>
                </a:lnTo>
                <a:lnTo>
                  <a:pt x="964488" y="161925"/>
                </a:lnTo>
                <a:lnTo>
                  <a:pt x="950004" y="148970"/>
                </a:lnTo>
                <a:close/>
              </a:path>
              <a:path w="1155700" h="694689">
                <a:moveTo>
                  <a:pt x="354487" y="154559"/>
                </a:moveTo>
                <a:lnTo>
                  <a:pt x="354329" y="154559"/>
                </a:lnTo>
                <a:lnTo>
                  <a:pt x="352835" y="155681"/>
                </a:lnTo>
                <a:lnTo>
                  <a:pt x="354487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5"/>
                </a:moveTo>
                <a:lnTo>
                  <a:pt x="799465" y="136905"/>
                </a:lnTo>
                <a:lnTo>
                  <a:pt x="800861" y="137667"/>
                </a:lnTo>
                <a:lnTo>
                  <a:pt x="820620" y="149097"/>
                </a:lnTo>
                <a:lnTo>
                  <a:pt x="820420" y="148970"/>
                </a:lnTo>
                <a:lnTo>
                  <a:pt x="950004" y="148970"/>
                </a:lnTo>
                <a:lnTo>
                  <a:pt x="949578" y="148589"/>
                </a:lnTo>
                <a:lnTo>
                  <a:pt x="935439" y="136905"/>
                </a:lnTo>
                <a:close/>
              </a:path>
              <a:path w="1155700" h="694689">
                <a:moveTo>
                  <a:pt x="375793" y="140080"/>
                </a:moveTo>
                <a:lnTo>
                  <a:pt x="374142" y="141097"/>
                </a:lnTo>
                <a:lnTo>
                  <a:pt x="375473" y="140297"/>
                </a:lnTo>
                <a:lnTo>
                  <a:pt x="375793" y="140080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2" y="141097"/>
                </a:lnTo>
                <a:lnTo>
                  <a:pt x="374297" y="141097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0"/>
                </a:moveTo>
                <a:lnTo>
                  <a:pt x="375473" y="140297"/>
                </a:lnTo>
                <a:lnTo>
                  <a:pt x="375835" y="140080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7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5" y="136905"/>
                </a:moveTo>
                <a:lnTo>
                  <a:pt x="800172" y="137313"/>
                </a:lnTo>
                <a:lnTo>
                  <a:pt x="800861" y="137667"/>
                </a:lnTo>
                <a:lnTo>
                  <a:pt x="799465" y="136905"/>
                </a:lnTo>
                <a:close/>
              </a:path>
              <a:path w="1155700" h="694689">
                <a:moveTo>
                  <a:pt x="777875" y="125856"/>
                </a:moveTo>
                <a:lnTo>
                  <a:pt x="800172" y="137313"/>
                </a:lnTo>
                <a:lnTo>
                  <a:pt x="799465" y="136905"/>
                </a:lnTo>
                <a:lnTo>
                  <a:pt x="935439" y="136905"/>
                </a:lnTo>
                <a:lnTo>
                  <a:pt x="928370" y="131063"/>
                </a:lnTo>
                <a:lnTo>
                  <a:pt x="922285" y="126491"/>
                </a:lnTo>
                <a:lnTo>
                  <a:pt x="779399" y="126491"/>
                </a:lnTo>
                <a:lnTo>
                  <a:pt x="777875" y="125856"/>
                </a:lnTo>
                <a:close/>
              </a:path>
              <a:path w="1155700" h="694689">
                <a:moveTo>
                  <a:pt x="397636" y="127000"/>
                </a:moveTo>
                <a:lnTo>
                  <a:pt x="395858" y="128015"/>
                </a:lnTo>
                <a:lnTo>
                  <a:pt x="396673" y="127578"/>
                </a:lnTo>
                <a:lnTo>
                  <a:pt x="397636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8" y="128015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1"/>
                </a:lnTo>
                <a:lnTo>
                  <a:pt x="922285" y="126491"/>
                </a:lnTo>
                <a:lnTo>
                  <a:pt x="908765" y="116331"/>
                </a:lnTo>
                <a:lnTo>
                  <a:pt x="757554" y="116331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1"/>
                </a:lnTo>
                <a:lnTo>
                  <a:pt x="908765" y="116331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5"/>
                </a:moveTo>
                <a:lnTo>
                  <a:pt x="417702" y="116204"/>
                </a:lnTo>
                <a:lnTo>
                  <a:pt x="418601" y="115788"/>
                </a:lnTo>
                <a:lnTo>
                  <a:pt x="419480" y="115315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4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79"/>
                </a:moveTo>
                <a:lnTo>
                  <a:pt x="733805" y="106679"/>
                </a:lnTo>
                <a:lnTo>
                  <a:pt x="735456" y="107314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3"/>
                </a:lnTo>
                <a:lnTo>
                  <a:pt x="895068" y="106679"/>
                </a:lnTo>
                <a:close/>
              </a:path>
              <a:path w="1155700" h="694689">
                <a:moveTo>
                  <a:pt x="419622" y="115315"/>
                </a:moveTo>
                <a:lnTo>
                  <a:pt x="419480" y="115315"/>
                </a:lnTo>
                <a:lnTo>
                  <a:pt x="418601" y="115788"/>
                </a:lnTo>
                <a:lnTo>
                  <a:pt x="419622" y="115315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4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79"/>
                </a:moveTo>
                <a:lnTo>
                  <a:pt x="734685" y="107037"/>
                </a:lnTo>
                <a:lnTo>
                  <a:pt x="735456" y="107314"/>
                </a:lnTo>
                <a:lnTo>
                  <a:pt x="733805" y="106679"/>
                </a:lnTo>
                <a:close/>
              </a:path>
              <a:path w="1155700" h="694689">
                <a:moveTo>
                  <a:pt x="883520" y="98678"/>
                </a:moveTo>
                <a:lnTo>
                  <a:pt x="711453" y="98678"/>
                </a:lnTo>
                <a:lnTo>
                  <a:pt x="713231" y="99313"/>
                </a:lnTo>
                <a:lnTo>
                  <a:pt x="734685" y="107037"/>
                </a:lnTo>
                <a:lnTo>
                  <a:pt x="733805" y="106679"/>
                </a:lnTo>
                <a:lnTo>
                  <a:pt x="895068" y="106679"/>
                </a:lnTo>
                <a:lnTo>
                  <a:pt x="883920" y="98932"/>
                </a:lnTo>
                <a:lnTo>
                  <a:pt x="883520" y="98678"/>
                </a:lnTo>
                <a:close/>
              </a:path>
              <a:path w="1155700" h="694689">
                <a:moveTo>
                  <a:pt x="441832" y="105028"/>
                </a:moveTo>
                <a:lnTo>
                  <a:pt x="439547" y="105917"/>
                </a:lnTo>
                <a:lnTo>
                  <a:pt x="439913" y="105917"/>
                </a:lnTo>
                <a:lnTo>
                  <a:pt x="441832" y="105028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1" y="91948"/>
                </a:lnTo>
                <a:lnTo>
                  <a:pt x="713152" y="99290"/>
                </a:lnTo>
                <a:lnTo>
                  <a:pt x="711453" y="98678"/>
                </a:lnTo>
                <a:lnTo>
                  <a:pt x="883520" y="98678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5"/>
                </a:moveTo>
                <a:lnTo>
                  <a:pt x="461899" y="97027"/>
                </a:lnTo>
                <a:lnTo>
                  <a:pt x="463176" y="96613"/>
                </a:lnTo>
                <a:lnTo>
                  <a:pt x="464057" y="96265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7"/>
                </a:lnTo>
                <a:lnTo>
                  <a:pt x="462122" y="97027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5"/>
                </a:moveTo>
                <a:lnTo>
                  <a:pt x="464057" y="96265"/>
                </a:lnTo>
                <a:lnTo>
                  <a:pt x="463176" y="96613"/>
                </a:lnTo>
                <a:lnTo>
                  <a:pt x="464245" y="96265"/>
                </a:lnTo>
                <a:close/>
              </a:path>
              <a:path w="1155700" h="694689">
                <a:moveTo>
                  <a:pt x="863947" y="86232"/>
                </a:moveTo>
                <a:lnTo>
                  <a:pt x="665733" y="86232"/>
                </a:lnTo>
                <a:lnTo>
                  <a:pt x="667766" y="86740"/>
                </a:lnTo>
                <a:lnTo>
                  <a:pt x="690372" y="92455"/>
                </a:lnTo>
                <a:lnTo>
                  <a:pt x="688721" y="91948"/>
                </a:lnTo>
                <a:lnTo>
                  <a:pt x="872935" y="91948"/>
                </a:lnTo>
                <a:lnTo>
                  <a:pt x="863947" y="86232"/>
                </a:lnTo>
                <a:close/>
              </a:path>
              <a:path w="1155700" h="694689">
                <a:moveTo>
                  <a:pt x="487179" y="89026"/>
                </a:moveTo>
                <a:lnTo>
                  <a:pt x="486536" y="89026"/>
                </a:lnTo>
                <a:lnTo>
                  <a:pt x="484250" y="89788"/>
                </a:lnTo>
                <a:lnTo>
                  <a:pt x="487179" y="89026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4" y="81787"/>
                </a:lnTo>
                <a:lnTo>
                  <a:pt x="644905" y="82168"/>
                </a:lnTo>
                <a:lnTo>
                  <a:pt x="667668" y="86721"/>
                </a:lnTo>
                <a:lnTo>
                  <a:pt x="665733" y="86232"/>
                </a:lnTo>
                <a:lnTo>
                  <a:pt x="863947" y="86232"/>
                </a:lnTo>
                <a:lnTo>
                  <a:pt x="860551" y="84074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3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8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7"/>
                </a:moveTo>
                <a:lnTo>
                  <a:pt x="644495" y="82110"/>
                </a:lnTo>
                <a:lnTo>
                  <a:pt x="644905" y="82168"/>
                </a:lnTo>
                <a:lnTo>
                  <a:pt x="642874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7"/>
                </a:lnTo>
                <a:lnTo>
                  <a:pt x="856535" y="81787"/>
                </a:lnTo>
                <a:lnTo>
                  <a:pt x="851403" y="78866"/>
                </a:lnTo>
                <a:lnTo>
                  <a:pt x="622046" y="78866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8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8"/>
                </a:lnTo>
                <a:lnTo>
                  <a:pt x="529603" y="79628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6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6" y="79248"/>
                </a:lnTo>
                <a:close/>
              </a:path>
              <a:path w="1155700" h="694689">
                <a:moveTo>
                  <a:pt x="619886" y="78612"/>
                </a:moveTo>
                <a:lnTo>
                  <a:pt x="621183" y="78797"/>
                </a:lnTo>
                <a:lnTo>
                  <a:pt x="622046" y="78866"/>
                </a:lnTo>
                <a:lnTo>
                  <a:pt x="619886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6" y="78612"/>
                </a:lnTo>
                <a:lnTo>
                  <a:pt x="622046" y="78866"/>
                </a:lnTo>
                <a:lnTo>
                  <a:pt x="851403" y="78866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6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8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5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929214" y="3135069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3"/>
                </a:lnTo>
                <a:lnTo>
                  <a:pt x="464184" y="16256"/>
                </a:lnTo>
                <a:lnTo>
                  <a:pt x="410591" y="35433"/>
                </a:lnTo>
                <a:lnTo>
                  <a:pt x="359028" y="61213"/>
                </a:lnTo>
                <a:lnTo>
                  <a:pt x="309372" y="93091"/>
                </a:lnTo>
                <a:lnTo>
                  <a:pt x="262127" y="130302"/>
                </a:lnTo>
                <a:lnTo>
                  <a:pt x="217804" y="172212"/>
                </a:lnTo>
                <a:lnTo>
                  <a:pt x="176402" y="218694"/>
                </a:lnTo>
                <a:lnTo>
                  <a:pt x="138429" y="269113"/>
                </a:lnTo>
                <a:lnTo>
                  <a:pt x="104267" y="322834"/>
                </a:lnTo>
                <a:lnTo>
                  <a:pt x="74168" y="379730"/>
                </a:lnTo>
                <a:lnTo>
                  <a:pt x="48641" y="439166"/>
                </a:lnTo>
                <a:lnTo>
                  <a:pt x="28067" y="500761"/>
                </a:lnTo>
                <a:lnTo>
                  <a:pt x="12826" y="563880"/>
                </a:lnTo>
                <a:lnTo>
                  <a:pt x="3175" y="628269"/>
                </a:lnTo>
                <a:lnTo>
                  <a:pt x="0" y="692404"/>
                </a:lnTo>
                <a:lnTo>
                  <a:pt x="76200" y="694309"/>
                </a:lnTo>
                <a:lnTo>
                  <a:pt x="76914" y="665607"/>
                </a:lnTo>
                <a:lnTo>
                  <a:pt x="79121" y="634873"/>
                </a:lnTo>
                <a:lnTo>
                  <a:pt x="82582" y="607949"/>
                </a:lnTo>
                <a:lnTo>
                  <a:pt x="82803" y="606171"/>
                </a:lnTo>
                <a:lnTo>
                  <a:pt x="87494" y="579247"/>
                </a:lnTo>
                <a:lnTo>
                  <a:pt x="93617" y="550799"/>
                </a:lnTo>
                <a:lnTo>
                  <a:pt x="93979" y="549148"/>
                </a:lnTo>
                <a:lnTo>
                  <a:pt x="101473" y="521081"/>
                </a:lnTo>
                <a:lnTo>
                  <a:pt x="109763" y="494665"/>
                </a:lnTo>
                <a:lnTo>
                  <a:pt x="110236" y="493141"/>
                </a:lnTo>
                <a:lnTo>
                  <a:pt x="120015" y="465582"/>
                </a:lnTo>
                <a:lnTo>
                  <a:pt x="130447" y="440055"/>
                </a:lnTo>
                <a:lnTo>
                  <a:pt x="131064" y="438531"/>
                </a:lnTo>
                <a:lnTo>
                  <a:pt x="142675" y="413258"/>
                </a:lnTo>
                <a:lnTo>
                  <a:pt x="155638" y="387223"/>
                </a:lnTo>
                <a:lnTo>
                  <a:pt x="156337" y="385825"/>
                </a:lnTo>
                <a:lnTo>
                  <a:pt x="169726" y="361823"/>
                </a:lnTo>
                <a:lnTo>
                  <a:pt x="184772" y="337058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6" y="288671"/>
                </a:lnTo>
                <a:lnTo>
                  <a:pt x="234936" y="267588"/>
                </a:lnTo>
                <a:lnTo>
                  <a:pt x="253042" y="246253"/>
                </a:lnTo>
                <a:lnTo>
                  <a:pt x="254126" y="244983"/>
                </a:lnTo>
                <a:lnTo>
                  <a:pt x="271869" y="225933"/>
                </a:lnTo>
                <a:lnTo>
                  <a:pt x="273050" y="224662"/>
                </a:lnTo>
                <a:lnTo>
                  <a:pt x="291575" y="206502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7"/>
                </a:lnTo>
                <a:lnTo>
                  <a:pt x="352977" y="155575"/>
                </a:lnTo>
                <a:lnTo>
                  <a:pt x="352805" y="155575"/>
                </a:lnTo>
                <a:lnTo>
                  <a:pt x="374285" y="141097"/>
                </a:lnTo>
                <a:lnTo>
                  <a:pt x="374142" y="141097"/>
                </a:lnTo>
                <a:lnTo>
                  <a:pt x="375793" y="140081"/>
                </a:lnTo>
                <a:lnTo>
                  <a:pt x="395943" y="128016"/>
                </a:lnTo>
                <a:lnTo>
                  <a:pt x="397637" y="127000"/>
                </a:lnTo>
                <a:lnTo>
                  <a:pt x="417827" y="116205"/>
                </a:lnTo>
                <a:lnTo>
                  <a:pt x="419480" y="115316"/>
                </a:lnTo>
                <a:lnTo>
                  <a:pt x="419622" y="115316"/>
                </a:lnTo>
                <a:lnTo>
                  <a:pt x="439913" y="105918"/>
                </a:lnTo>
                <a:lnTo>
                  <a:pt x="439547" y="105918"/>
                </a:lnTo>
                <a:lnTo>
                  <a:pt x="462122" y="97028"/>
                </a:lnTo>
                <a:lnTo>
                  <a:pt x="461899" y="97028"/>
                </a:lnTo>
                <a:lnTo>
                  <a:pt x="464057" y="96266"/>
                </a:lnTo>
                <a:lnTo>
                  <a:pt x="464245" y="96266"/>
                </a:lnTo>
                <a:lnTo>
                  <a:pt x="486537" y="89027"/>
                </a:lnTo>
                <a:lnTo>
                  <a:pt x="487179" y="89027"/>
                </a:lnTo>
                <a:lnTo>
                  <a:pt x="509143" y="83312"/>
                </a:lnTo>
                <a:lnTo>
                  <a:pt x="510093" y="83312"/>
                </a:lnTo>
                <a:lnTo>
                  <a:pt x="529603" y="79629"/>
                </a:lnTo>
                <a:lnTo>
                  <a:pt x="528827" y="79629"/>
                </a:lnTo>
                <a:lnTo>
                  <a:pt x="531622" y="79248"/>
                </a:lnTo>
                <a:lnTo>
                  <a:pt x="532257" y="79248"/>
                </a:lnTo>
                <a:lnTo>
                  <a:pt x="551688" y="77088"/>
                </a:lnTo>
                <a:lnTo>
                  <a:pt x="551179" y="77088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5" y="57785"/>
                </a:lnTo>
                <a:lnTo>
                  <a:pt x="761873" y="35813"/>
                </a:lnTo>
                <a:lnTo>
                  <a:pt x="709802" y="18796"/>
                </a:lnTo>
                <a:lnTo>
                  <a:pt x="656463" y="6858"/>
                </a:lnTo>
                <a:lnTo>
                  <a:pt x="602233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2"/>
                </a:moveTo>
                <a:lnTo>
                  <a:pt x="76954" y="663998"/>
                </a:lnTo>
                <a:lnTo>
                  <a:pt x="76976" y="663702"/>
                </a:lnTo>
                <a:close/>
              </a:path>
              <a:path w="1155700" h="694689">
                <a:moveTo>
                  <a:pt x="79231" y="634873"/>
                </a:moveTo>
                <a:lnTo>
                  <a:pt x="78994" y="636778"/>
                </a:lnTo>
                <a:lnTo>
                  <a:pt x="79231" y="634873"/>
                </a:lnTo>
                <a:close/>
              </a:path>
              <a:path w="1155700" h="694689">
                <a:moveTo>
                  <a:pt x="82803" y="606171"/>
                </a:moveTo>
                <a:lnTo>
                  <a:pt x="82550" y="607949"/>
                </a:lnTo>
                <a:lnTo>
                  <a:pt x="82667" y="607265"/>
                </a:lnTo>
                <a:lnTo>
                  <a:pt x="82803" y="606171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9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1"/>
                </a:moveTo>
                <a:lnTo>
                  <a:pt x="82667" y="607265"/>
                </a:lnTo>
                <a:lnTo>
                  <a:pt x="82856" y="606171"/>
                </a:lnTo>
                <a:close/>
              </a:path>
              <a:path w="1155700" h="694689">
                <a:moveTo>
                  <a:pt x="87756" y="577723"/>
                </a:moveTo>
                <a:lnTo>
                  <a:pt x="87375" y="579247"/>
                </a:lnTo>
                <a:lnTo>
                  <a:pt x="87756" y="577723"/>
                </a:lnTo>
                <a:close/>
              </a:path>
              <a:path w="1155700" h="694689">
                <a:moveTo>
                  <a:pt x="93979" y="549148"/>
                </a:moveTo>
                <a:lnTo>
                  <a:pt x="93599" y="550799"/>
                </a:lnTo>
                <a:lnTo>
                  <a:pt x="93708" y="550387"/>
                </a:lnTo>
                <a:lnTo>
                  <a:pt x="93979" y="549148"/>
                </a:lnTo>
                <a:close/>
              </a:path>
              <a:path w="1155700" h="694689">
                <a:moveTo>
                  <a:pt x="93708" y="550387"/>
                </a:moveTo>
                <a:lnTo>
                  <a:pt x="93599" y="550799"/>
                </a:lnTo>
                <a:lnTo>
                  <a:pt x="93708" y="550387"/>
                </a:lnTo>
                <a:close/>
              </a:path>
              <a:path w="1155700" h="694689">
                <a:moveTo>
                  <a:pt x="94036" y="549148"/>
                </a:moveTo>
                <a:lnTo>
                  <a:pt x="93708" y="550387"/>
                </a:lnTo>
                <a:lnTo>
                  <a:pt x="94036" y="549148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60"/>
                </a:lnTo>
                <a:lnTo>
                  <a:pt x="1111757" y="539369"/>
                </a:lnTo>
                <a:lnTo>
                  <a:pt x="1141400" y="369570"/>
                </a:lnTo>
                <a:lnTo>
                  <a:pt x="1021206" y="369570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2" y="522605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6" y="493141"/>
                </a:moveTo>
                <a:lnTo>
                  <a:pt x="109727" y="494665"/>
                </a:lnTo>
                <a:lnTo>
                  <a:pt x="110013" y="493857"/>
                </a:lnTo>
                <a:lnTo>
                  <a:pt x="110236" y="493141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5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1"/>
                </a:moveTo>
                <a:lnTo>
                  <a:pt x="110013" y="493857"/>
                </a:lnTo>
                <a:lnTo>
                  <a:pt x="110267" y="493141"/>
                </a:lnTo>
                <a:close/>
              </a:path>
              <a:path w="1155700" h="694689">
                <a:moveTo>
                  <a:pt x="120123" y="465582"/>
                </a:moveTo>
                <a:lnTo>
                  <a:pt x="119506" y="467106"/>
                </a:lnTo>
                <a:lnTo>
                  <a:pt x="120123" y="465582"/>
                </a:lnTo>
                <a:close/>
              </a:path>
              <a:path w="1155700" h="694689">
                <a:moveTo>
                  <a:pt x="131064" y="438531"/>
                </a:moveTo>
                <a:lnTo>
                  <a:pt x="130428" y="440055"/>
                </a:lnTo>
                <a:lnTo>
                  <a:pt x="130590" y="439700"/>
                </a:lnTo>
                <a:lnTo>
                  <a:pt x="131064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5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1" y="413258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3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70"/>
                </a:lnTo>
                <a:lnTo>
                  <a:pt x="1093089" y="344170"/>
                </a:lnTo>
                <a:lnTo>
                  <a:pt x="1089087" y="332867"/>
                </a:lnTo>
                <a:lnTo>
                  <a:pt x="1009396" y="332867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5"/>
                </a:moveTo>
                <a:lnTo>
                  <a:pt x="1080983" y="309974"/>
                </a:lnTo>
                <a:lnTo>
                  <a:pt x="1093089" y="344170"/>
                </a:lnTo>
                <a:lnTo>
                  <a:pt x="1021206" y="369570"/>
                </a:lnTo>
                <a:lnTo>
                  <a:pt x="1141400" y="369570"/>
                </a:lnTo>
                <a:lnTo>
                  <a:pt x="1155700" y="287655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3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8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6" y="332867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6" y="332867"/>
                </a:lnTo>
                <a:lnTo>
                  <a:pt x="1089087" y="332867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1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6" y="313436"/>
                </a:lnTo>
                <a:lnTo>
                  <a:pt x="1006812" y="328920"/>
                </a:lnTo>
                <a:lnTo>
                  <a:pt x="1005331" y="324738"/>
                </a:lnTo>
                <a:lnTo>
                  <a:pt x="1031558" y="324738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6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20"/>
                </a:moveTo>
                <a:lnTo>
                  <a:pt x="967104" y="274320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90" y="295021"/>
                </a:lnTo>
                <a:lnTo>
                  <a:pt x="1062162" y="274320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59" y="313055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7" y="292988"/>
                </a:moveTo>
                <a:lnTo>
                  <a:pt x="982759" y="294259"/>
                </a:lnTo>
                <a:lnTo>
                  <a:pt x="981837" y="292988"/>
                </a:lnTo>
                <a:close/>
              </a:path>
              <a:path w="1155700" h="694689">
                <a:moveTo>
                  <a:pt x="218299" y="288671"/>
                </a:moveTo>
                <a:lnTo>
                  <a:pt x="217297" y="289941"/>
                </a:lnTo>
                <a:lnTo>
                  <a:pt x="218299" y="288671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6" y="256412"/>
                </a:lnTo>
                <a:lnTo>
                  <a:pt x="952373" y="257556"/>
                </a:lnTo>
                <a:lnTo>
                  <a:pt x="968121" y="275717"/>
                </a:lnTo>
                <a:lnTo>
                  <a:pt x="967104" y="274320"/>
                </a:lnTo>
                <a:lnTo>
                  <a:pt x="1062162" y="274320"/>
                </a:lnTo>
                <a:lnTo>
                  <a:pt x="1058926" y="269367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9" y="266446"/>
                </a:moveTo>
                <a:lnTo>
                  <a:pt x="234823" y="267588"/>
                </a:lnTo>
                <a:lnTo>
                  <a:pt x="235839" y="266446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6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2"/>
                </a:lnTo>
                <a:lnTo>
                  <a:pt x="1049511" y="256412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3"/>
                </a:moveTo>
                <a:lnTo>
                  <a:pt x="252983" y="246253"/>
                </a:lnTo>
                <a:lnTo>
                  <a:pt x="253704" y="245477"/>
                </a:lnTo>
                <a:lnTo>
                  <a:pt x="254126" y="244983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3" y="246253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3"/>
                </a:moveTo>
                <a:lnTo>
                  <a:pt x="253704" y="245477"/>
                </a:lnTo>
                <a:lnTo>
                  <a:pt x="254164" y="244983"/>
                </a:lnTo>
                <a:close/>
              </a:path>
              <a:path w="1155700" h="694689">
                <a:moveTo>
                  <a:pt x="1022405" y="221996"/>
                </a:moveTo>
                <a:lnTo>
                  <a:pt x="917448" y="221996"/>
                </a:lnTo>
                <a:lnTo>
                  <a:pt x="935863" y="240030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59" y="226313"/>
                </a:lnTo>
                <a:lnTo>
                  <a:pt x="1022405" y="221996"/>
                </a:lnTo>
                <a:close/>
              </a:path>
              <a:path w="1155700" h="694689">
                <a:moveTo>
                  <a:pt x="273050" y="224662"/>
                </a:moveTo>
                <a:lnTo>
                  <a:pt x="271779" y="225933"/>
                </a:lnTo>
                <a:lnTo>
                  <a:pt x="272802" y="224929"/>
                </a:lnTo>
                <a:lnTo>
                  <a:pt x="273050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3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7"/>
                </a:moveTo>
                <a:lnTo>
                  <a:pt x="899414" y="205867"/>
                </a:lnTo>
                <a:lnTo>
                  <a:pt x="900556" y="206883"/>
                </a:lnTo>
                <a:lnTo>
                  <a:pt x="918591" y="223138"/>
                </a:lnTo>
                <a:lnTo>
                  <a:pt x="917448" y="221996"/>
                </a:lnTo>
                <a:lnTo>
                  <a:pt x="1022405" y="221996"/>
                </a:lnTo>
                <a:lnTo>
                  <a:pt x="1008379" y="205867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3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1" y="190500"/>
                </a:moveTo>
                <a:lnTo>
                  <a:pt x="900397" y="206752"/>
                </a:lnTo>
                <a:lnTo>
                  <a:pt x="899414" y="205867"/>
                </a:lnTo>
                <a:lnTo>
                  <a:pt x="1008379" y="205867"/>
                </a:lnTo>
                <a:lnTo>
                  <a:pt x="994856" y="191516"/>
                </a:lnTo>
                <a:lnTo>
                  <a:pt x="881888" y="191516"/>
                </a:lnTo>
                <a:lnTo>
                  <a:pt x="880491" y="190500"/>
                </a:lnTo>
                <a:close/>
              </a:path>
              <a:path w="1155700" h="694689">
                <a:moveTo>
                  <a:pt x="292480" y="205612"/>
                </a:moveTo>
                <a:lnTo>
                  <a:pt x="291465" y="206502"/>
                </a:lnTo>
                <a:lnTo>
                  <a:pt x="292480" y="205612"/>
                </a:lnTo>
                <a:close/>
              </a:path>
              <a:path w="1155700" h="694689">
                <a:moveTo>
                  <a:pt x="861059" y="175895"/>
                </a:moveTo>
                <a:lnTo>
                  <a:pt x="881888" y="191516"/>
                </a:lnTo>
                <a:lnTo>
                  <a:pt x="994856" y="191516"/>
                </a:lnTo>
                <a:lnTo>
                  <a:pt x="989711" y="186055"/>
                </a:lnTo>
                <a:lnTo>
                  <a:pt x="980064" y="176657"/>
                </a:lnTo>
                <a:lnTo>
                  <a:pt x="862329" y="176657"/>
                </a:lnTo>
                <a:lnTo>
                  <a:pt x="861059" y="175895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8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4" y="161925"/>
                </a:lnTo>
                <a:lnTo>
                  <a:pt x="842391" y="162813"/>
                </a:lnTo>
                <a:lnTo>
                  <a:pt x="862329" y="176657"/>
                </a:lnTo>
                <a:lnTo>
                  <a:pt x="980064" y="176657"/>
                </a:lnTo>
                <a:lnTo>
                  <a:pt x="970026" y="166878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7"/>
                </a:moveTo>
                <a:lnTo>
                  <a:pt x="332081" y="171276"/>
                </a:lnTo>
                <a:lnTo>
                  <a:pt x="333372" y="170307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1"/>
                </a:moveTo>
                <a:lnTo>
                  <a:pt x="820420" y="148971"/>
                </a:lnTo>
                <a:lnTo>
                  <a:pt x="821944" y="149860"/>
                </a:lnTo>
                <a:lnTo>
                  <a:pt x="841139" y="162025"/>
                </a:lnTo>
                <a:lnTo>
                  <a:pt x="840994" y="161925"/>
                </a:lnTo>
                <a:lnTo>
                  <a:pt x="964488" y="161925"/>
                </a:lnTo>
                <a:lnTo>
                  <a:pt x="950004" y="148971"/>
                </a:lnTo>
                <a:close/>
              </a:path>
              <a:path w="1155700" h="694689">
                <a:moveTo>
                  <a:pt x="354329" y="154559"/>
                </a:moveTo>
                <a:lnTo>
                  <a:pt x="352805" y="155575"/>
                </a:lnTo>
                <a:lnTo>
                  <a:pt x="352977" y="155575"/>
                </a:lnTo>
                <a:lnTo>
                  <a:pt x="354329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6"/>
                </a:moveTo>
                <a:lnTo>
                  <a:pt x="799465" y="136906"/>
                </a:lnTo>
                <a:lnTo>
                  <a:pt x="800862" y="137668"/>
                </a:lnTo>
                <a:lnTo>
                  <a:pt x="820620" y="149097"/>
                </a:lnTo>
                <a:lnTo>
                  <a:pt x="820420" y="148971"/>
                </a:lnTo>
                <a:lnTo>
                  <a:pt x="950004" y="148971"/>
                </a:lnTo>
                <a:lnTo>
                  <a:pt x="949578" y="148590"/>
                </a:lnTo>
                <a:lnTo>
                  <a:pt x="935439" y="136906"/>
                </a:lnTo>
                <a:close/>
              </a:path>
              <a:path w="1155700" h="694689">
                <a:moveTo>
                  <a:pt x="375793" y="140081"/>
                </a:moveTo>
                <a:lnTo>
                  <a:pt x="374142" y="141097"/>
                </a:lnTo>
                <a:lnTo>
                  <a:pt x="375449" y="140312"/>
                </a:lnTo>
                <a:lnTo>
                  <a:pt x="375793" y="140081"/>
                </a:lnTo>
                <a:close/>
              </a:path>
              <a:path w="1155700" h="694689">
                <a:moveTo>
                  <a:pt x="375449" y="140312"/>
                </a:moveTo>
                <a:lnTo>
                  <a:pt x="374142" y="141097"/>
                </a:lnTo>
                <a:lnTo>
                  <a:pt x="374285" y="141097"/>
                </a:lnTo>
                <a:lnTo>
                  <a:pt x="375449" y="140312"/>
                </a:lnTo>
                <a:close/>
              </a:path>
              <a:path w="1155700" h="694689">
                <a:moveTo>
                  <a:pt x="375835" y="140081"/>
                </a:moveTo>
                <a:lnTo>
                  <a:pt x="375449" y="140312"/>
                </a:lnTo>
                <a:lnTo>
                  <a:pt x="375835" y="140081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8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5" y="136906"/>
                </a:moveTo>
                <a:lnTo>
                  <a:pt x="800172" y="137313"/>
                </a:lnTo>
                <a:lnTo>
                  <a:pt x="800862" y="137668"/>
                </a:lnTo>
                <a:lnTo>
                  <a:pt x="799465" y="136906"/>
                </a:lnTo>
                <a:close/>
              </a:path>
              <a:path w="1155700" h="694689">
                <a:moveTo>
                  <a:pt x="777875" y="125857"/>
                </a:moveTo>
                <a:lnTo>
                  <a:pt x="800172" y="137313"/>
                </a:lnTo>
                <a:lnTo>
                  <a:pt x="799465" y="136906"/>
                </a:lnTo>
                <a:lnTo>
                  <a:pt x="935439" y="136906"/>
                </a:lnTo>
                <a:lnTo>
                  <a:pt x="928370" y="131063"/>
                </a:lnTo>
                <a:lnTo>
                  <a:pt x="922285" y="126492"/>
                </a:lnTo>
                <a:lnTo>
                  <a:pt x="779399" y="126492"/>
                </a:lnTo>
                <a:lnTo>
                  <a:pt x="777875" y="125857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8" y="128016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8" y="128016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2"/>
                </a:lnTo>
                <a:lnTo>
                  <a:pt x="922285" y="126492"/>
                </a:lnTo>
                <a:lnTo>
                  <a:pt x="908765" y="116332"/>
                </a:lnTo>
                <a:lnTo>
                  <a:pt x="757554" y="116332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2"/>
                </a:lnTo>
                <a:lnTo>
                  <a:pt x="908765" y="116332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6"/>
                </a:moveTo>
                <a:lnTo>
                  <a:pt x="417702" y="116205"/>
                </a:lnTo>
                <a:lnTo>
                  <a:pt x="418601" y="115788"/>
                </a:lnTo>
                <a:lnTo>
                  <a:pt x="419480" y="115316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5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80"/>
                </a:moveTo>
                <a:lnTo>
                  <a:pt x="733805" y="106680"/>
                </a:lnTo>
                <a:lnTo>
                  <a:pt x="735456" y="107315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4"/>
                </a:lnTo>
                <a:lnTo>
                  <a:pt x="895068" y="106680"/>
                </a:lnTo>
                <a:close/>
              </a:path>
              <a:path w="1155700" h="694689">
                <a:moveTo>
                  <a:pt x="419622" y="115316"/>
                </a:moveTo>
                <a:lnTo>
                  <a:pt x="419480" y="115316"/>
                </a:lnTo>
                <a:lnTo>
                  <a:pt x="418601" y="115788"/>
                </a:lnTo>
                <a:lnTo>
                  <a:pt x="419622" y="115316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5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80"/>
                </a:moveTo>
                <a:lnTo>
                  <a:pt x="734685" y="107037"/>
                </a:lnTo>
                <a:lnTo>
                  <a:pt x="735456" y="107315"/>
                </a:lnTo>
                <a:lnTo>
                  <a:pt x="733805" y="106680"/>
                </a:lnTo>
                <a:close/>
              </a:path>
              <a:path w="1155700" h="694689">
                <a:moveTo>
                  <a:pt x="883520" y="98679"/>
                </a:moveTo>
                <a:lnTo>
                  <a:pt x="711453" y="98679"/>
                </a:lnTo>
                <a:lnTo>
                  <a:pt x="713231" y="99313"/>
                </a:lnTo>
                <a:lnTo>
                  <a:pt x="734685" y="107037"/>
                </a:lnTo>
                <a:lnTo>
                  <a:pt x="733805" y="106680"/>
                </a:lnTo>
                <a:lnTo>
                  <a:pt x="895068" y="106680"/>
                </a:lnTo>
                <a:lnTo>
                  <a:pt x="883920" y="98933"/>
                </a:lnTo>
                <a:lnTo>
                  <a:pt x="883520" y="98679"/>
                </a:lnTo>
                <a:close/>
              </a:path>
              <a:path w="1155700" h="694689">
                <a:moveTo>
                  <a:pt x="441832" y="105029"/>
                </a:moveTo>
                <a:lnTo>
                  <a:pt x="439547" y="105918"/>
                </a:lnTo>
                <a:lnTo>
                  <a:pt x="439913" y="105918"/>
                </a:lnTo>
                <a:lnTo>
                  <a:pt x="441832" y="105029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1" y="91948"/>
                </a:lnTo>
                <a:lnTo>
                  <a:pt x="713152" y="99290"/>
                </a:lnTo>
                <a:lnTo>
                  <a:pt x="711453" y="98679"/>
                </a:lnTo>
                <a:lnTo>
                  <a:pt x="883520" y="98679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6"/>
                </a:moveTo>
                <a:lnTo>
                  <a:pt x="461899" y="97028"/>
                </a:lnTo>
                <a:lnTo>
                  <a:pt x="463176" y="96613"/>
                </a:lnTo>
                <a:lnTo>
                  <a:pt x="464057" y="96266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8"/>
                </a:lnTo>
                <a:lnTo>
                  <a:pt x="462122" y="97028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6"/>
                </a:moveTo>
                <a:lnTo>
                  <a:pt x="464057" y="96266"/>
                </a:lnTo>
                <a:lnTo>
                  <a:pt x="463176" y="96613"/>
                </a:lnTo>
                <a:lnTo>
                  <a:pt x="464245" y="96266"/>
                </a:lnTo>
                <a:close/>
              </a:path>
              <a:path w="1155700" h="694689">
                <a:moveTo>
                  <a:pt x="863947" y="86233"/>
                </a:moveTo>
                <a:lnTo>
                  <a:pt x="665733" y="86233"/>
                </a:lnTo>
                <a:lnTo>
                  <a:pt x="667766" y="86741"/>
                </a:lnTo>
                <a:lnTo>
                  <a:pt x="690372" y="92456"/>
                </a:lnTo>
                <a:lnTo>
                  <a:pt x="688721" y="91948"/>
                </a:lnTo>
                <a:lnTo>
                  <a:pt x="872935" y="91948"/>
                </a:lnTo>
                <a:lnTo>
                  <a:pt x="863947" y="86233"/>
                </a:lnTo>
                <a:close/>
              </a:path>
              <a:path w="1155700" h="694689">
                <a:moveTo>
                  <a:pt x="487179" y="89027"/>
                </a:moveTo>
                <a:lnTo>
                  <a:pt x="486537" y="89027"/>
                </a:lnTo>
                <a:lnTo>
                  <a:pt x="484250" y="89788"/>
                </a:lnTo>
                <a:lnTo>
                  <a:pt x="487179" y="89027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4" y="81787"/>
                </a:lnTo>
                <a:lnTo>
                  <a:pt x="644905" y="82169"/>
                </a:lnTo>
                <a:lnTo>
                  <a:pt x="667668" y="86721"/>
                </a:lnTo>
                <a:lnTo>
                  <a:pt x="665733" y="86233"/>
                </a:lnTo>
                <a:lnTo>
                  <a:pt x="863947" y="86233"/>
                </a:lnTo>
                <a:lnTo>
                  <a:pt x="860551" y="84074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3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9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7"/>
                </a:moveTo>
                <a:lnTo>
                  <a:pt x="644495" y="82110"/>
                </a:lnTo>
                <a:lnTo>
                  <a:pt x="644905" y="82169"/>
                </a:lnTo>
                <a:lnTo>
                  <a:pt x="642874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7"/>
                </a:lnTo>
                <a:lnTo>
                  <a:pt x="856535" y="81787"/>
                </a:lnTo>
                <a:lnTo>
                  <a:pt x="851403" y="78867"/>
                </a:lnTo>
                <a:lnTo>
                  <a:pt x="622046" y="78867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9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9"/>
                </a:lnTo>
                <a:lnTo>
                  <a:pt x="529603" y="79629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7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7" y="79248"/>
                </a:lnTo>
                <a:close/>
              </a:path>
              <a:path w="1155700" h="694689">
                <a:moveTo>
                  <a:pt x="619887" y="78612"/>
                </a:moveTo>
                <a:lnTo>
                  <a:pt x="621183" y="78797"/>
                </a:lnTo>
                <a:lnTo>
                  <a:pt x="622046" y="78867"/>
                </a:lnTo>
                <a:lnTo>
                  <a:pt x="619887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7" y="78612"/>
                </a:lnTo>
                <a:lnTo>
                  <a:pt x="622046" y="78867"/>
                </a:lnTo>
                <a:lnTo>
                  <a:pt x="851403" y="78867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8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08534" y="3474348"/>
            <a:ext cx="2372868" cy="199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484973" y="3645024"/>
            <a:ext cx="5304662" cy="2029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0EF4167-2B58-4667-A322-A4C3FFA281F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8874" y="3448050"/>
            <a:ext cx="8086249" cy="171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L4</a:t>
            </a:r>
            <a:r>
              <a:rPr sz="2100" b="1" spc="1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100" b="1" spc="-23" dirty="0">
                <a:solidFill>
                  <a:srgbClr val="00AF50"/>
                </a:solidFill>
                <a:latin typeface="Calibri"/>
                <a:cs typeface="Calibri"/>
              </a:rPr>
              <a:t>ú</a:t>
            </a:r>
            <a:r>
              <a:rPr sz="2100" b="1" spc="-4" dirty="0">
                <a:solidFill>
                  <a:srgbClr val="00AF50"/>
                </a:solidFill>
                <a:latin typeface="Calibri"/>
                <a:cs typeface="Calibri"/>
              </a:rPr>
              <a:t>me</a:t>
            </a:r>
            <a:r>
              <a:rPr sz="2100" b="1" spc="-26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os</a:t>
            </a:r>
            <a:r>
              <a:rPr sz="21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de</a:t>
            </a:r>
            <a:r>
              <a:rPr sz="21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AF50"/>
                </a:solidFill>
                <a:latin typeface="Calibri"/>
                <a:cs typeface="Calibri"/>
              </a:rPr>
              <a:t>Puer</a:t>
            </a:r>
            <a:r>
              <a:rPr sz="2100" b="1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os:</a:t>
            </a:r>
            <a:r>
              <a:rPr sz="2100" b="1" spc="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</a:t>
            </a:r>
            <a:r>
              <a:rPr sz="2100" spc="-4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3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sacione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apl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aciones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p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ocesos.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16"/>
              </a:spcBef>
              <a:buClr>
                <a:srgbClr val="454551"/>
              </a:buClr>
              <a:buFont typeface="Arial"/>
              <a:buChar char="•"/>
            </a:pPr>
            <a:endParaRPr sz="2438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L3</a:t>
            </a:r>
            <a:r>
              <a:rPr sz="2100" b="1" spc="11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Di</a:t>
            </a:r>
            <a:r>
              <a:rPr sz="2100" b="1" spc="-34" dirty="0">
                <a:solidFill>
                  <a:srgbClr val="502CD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ec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io</a:t>
            </a:r>
            <a:r>
              <a:rPr sz="2100" b="1" spc="-19" dirty="0">
                <a:solidFill>
                  <a:srgbClr val="502CD1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s</a:t>
            </a:r>
            <a:r>
              <a:rPr sz="2100" b="1" spc="15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ló</a:t>
            </a:r>
            <a:r>
              <a:rPr sz="2100" b="1" spc="-23" dirty="0">
                <a:solidFill>
                  <a:srgbClr val="502CD1"/>
                </a:solidFill>
                <a:latin typeface="Calibri"/>
                <a:cs typeface="Calibri"/>
              </a:rPr>
              <a:t>g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i</a:t>
            </a:r>
            <a:r>
              <a:rPr sz="2100" b="1" spc="-19" dirty="0">
                <a:solidFill>
                  <a:srgbClr val="502CD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as</a:t>
            </a:r>
            <a:r>
              <a:rPr sz="2100" b="1" spc="4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(IP</a:t>
            </a:r>
            <a:r>
              <a:rPr sz="2100" b="1" spc="11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add</a:t>
            </a:r>
            <a:r>
              <a:rPr sz="2100" b="1" spc="-38" dirty="0">
                <a:solidFill>
                  <a:srgbClr val="502CD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ess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):</a:t>
            </a:r>
            <a:r>
              <a:rPr sz="2100" b="1" spc="19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edes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ispos</a:t>
            </a:r>
            <a:r>
              <a:rPr sz="2100" spc="-19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8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spc="-38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lang="es-ES"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15"/>
              </a:spcBef>
              <a:buClr>
                <a:srgbClr val="454551"/>
              </a:buClr>
              <a:buFont typeface="Arial"/>
              <a:buChar char="•"/>
            </a:pPr>
            <a:endParaRPr sz="2438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L2</a:t>
            </a:r>
            <a:r>
              <a:rPr sz="2100" b="1" spc="11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Di</a:t>
            </a:r>
            <a:r>
              <a:rPr sz="2100" b="1" spc="-34" dirty="0">
                <a:solidFill>
                  <a:srgbClr val="E22C9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ec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io</a:t>
            </a:r>
            <a:r>
              <a:rPr sz="2100" b="1" spc="-19" dirty="0">
                <a:solidFill>
                  <a:srgbClr val="E22C91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s</a:t>
            </a:r>
            <a:r>
              <a:rPr sz="2100" b="1" spc="15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físicas</a:t>
            </a:r>
            <a:r>
              <a:rPr sz="2100" b="1" spc="-4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(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M</a:t>
            </a:r>
            <a:r>
              <a:rPr sz="2100" b="1" spc="-45" dirty="0">
                <a:solidFill>
                  <a:srgbClr val="E22C91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C</a:t>
            </a:r>
            <a:r>
              <a:rPr sz="2100" b="1" spc="26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add</a:t>
            </a:r>
            <a:r>
              <a:rPr sz="2100" b="1" spc="-38" dirty="0">
                <a:solidFill>
                  <a:srgbClr val="E22C9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ess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):</a:t>
            </a:r>
            <a:r>
              <a:rPr sz="2100" b="1" spc="19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spc="-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ispos</a:t>
            </a:r>
            <a:r>
              <a:rPr sz="2100" spc="-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un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</a:t>
            </a:r>
            <a:r>
              <a:rPr sz="2100" spc="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ed.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734" y="1729494"/>
            <a:ext cx="7011829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buClr>
                <a:srgbClr val="454551"/>
              </a:buClr>
              <a:buFont typeface="Arial"/>
              <a:buChar char="•"/>
              <a:tabLst>
                <a:tab pos="352425" algn="l"/>
              </a:tabLst>
            </a:pP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2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ot</a:t>
            </a:r>
            <a:r>
              <a:rPr sz="2100" spc="-5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as</a:t>
            </a:r>
            <a:r>
              <a:rPr sz="2100" spc="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osas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f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an</a:t>
            </a:r>
            <a:r>
              <a:rPr sz="2100" spc="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al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ori</a:t>
            </a:r>
            <a:r>
              <a:rPr sz="2100" spc="-3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g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2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ada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P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U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2107691" y="2245995"/>
            <a:ext cx="4928616" cy="690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48638AF-04EF-4AC3-8783-B62D858E7A6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Información de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1231</Words>
  <Application>Microsoft Office PowerPoint</Application>
  <PresentationFormat>Presentación en pantalla (4:3)</PresentationFormat>
  <Paragraphs>193</Paragraphs>
  <Slides>26</Slides>
  <Notes>14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Dom Casual</vt:lpstr>
      <vt:lpstr>Times New Roman</vt:lpstr>
      <vt:lpstr>Wingdings</vt:lpstr>
      <vt:lpstr>ZapfHumnst BT</vt:lpstr>
      <vt:lpstr>Tema de Office</vt:lpstr>
      <vt:lpstr>Imagen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ARP (Address Resolution Protocol)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91</cp:revision>
  <dcterms:created xsi:type="dcterms:W3CDTF">2013-06-11T22:32:36Z</dcterms:created>
  <dcterms:modified xsi:type="dcterms:W3CDTF">2023-05-15T00:10:28Z</dcterms:modified>
</cp:coreProperties>
</file>