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27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432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252984" y="257556"/>
            <a:ext cx="11681460" cy="63078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04438" y="827024"/>
            <a:ext cx="5183123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87272" y="2393823"/>
            <a:ext cx="9617455" cy="21488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5/10/2021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orbes.com.mx/guia-forbes-de-coworking-todo-lo-que-necesitas-saber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haus.work/paquetes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6177" y="2429027"/>
            <a:ext cx="230505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879475" algn="l"/>
              </a:tabLst>
            </a:pPr>
            <a:r>
              <a:rPr sz="3200" spc="-5" dirty="0">
                <a:latin typeface="Calibri"/>
                <a:cs typeface="Calibri"/>
              </a:rPr>
              <a:t>Lo</a:t>
            </a:r>
            <a:r>
              <a:rPr sz="3200" dirty="0">
                <a:latin typeface="Calibri"/>
                <a:cs typeface="Calibri"/>
              </a:rPr>
              <a:t>s	espacios</a:t>
            </a:r>
          </a:p>
          <a:p>
            <a:pPr marL="12700">
              <a:lnSpc>
                <a:spcPct val="100000"/>
              </a:lnSpc>
            </a:pP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olabo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spc="-4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20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733038" y="2429027"/>
            <a:ext cx="301498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2860" algn="ctr">
              <a:lnSpc>
                <a:spcPct val="100000"/>
              </a:lnSpc>
              <a:tabLst>
                <a:tab pos="763270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30" dirty="0">
                <a:latin typeface="Calibri"/>
                <a:cs typeface="Calibri"/>
              </a:rPr>
              <a:t>c</a:t>
            </a:r>
            <a:r>
              <a:rPr sz="3200" spc="-25" dirty="0">
                <a:latin typeface="Calibri"/>
                <a:cs typeface="Calibri"/>
              </a:rPr>
              <a:t>o</a:t>
            </a:r>
            <a:r>
              <a:rPr sz="3200" spc="-30" dirty="0">
                <a:latin typeface="Calibri"/>
                <a:cs typeface="Calibri"/>
              </a:rPr>
              <a:t>w</a:t>
            </a:r>
            <a:r>
              <a:rPr sz="3200" spc="-15" dirty="0">
                <a:latin typeface="Calibri"/>
                <a:cs typeface="Calibri"/>
              </a:rPr>
              <a:t>or</a:t>
            </a:r>
            <a:r>
              <a:rPr sz="3200" dirty="0">
                <a:latin typeface="Calibri"/>
                <a:cs typeface="Calibri"/>
              </a:rPr>
              <a:t>k</a:t>
            </a:r>
            <a:r>
              <a:rPr sz="3200" spc="-15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ng</a:t>
            </a: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tabLst>
                <a:tab pos="854710" algn="l"/>
              </a:tabLst>
            </a:pPr>
            <a:r>
              <a:rPr sz="3200" spc="-5" dirty="0">
                <a:latin typeface="Calibri"/>
                <a:cs typeface="Calibri"/>
              </a:rPr>
              <a:t>so</a:t>
            </a:r>
            <a:r>
              <a:rPr sz="3200" dirty="0">
                <a:latin typeface="Calibri"/>
                <a:cs typeface="Calibri"/>
              </a:rPr>
              <a:t>n	in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laciones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787388" y="2429027"/>
            <a:ext cx="1974214" cy="4330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551815" algn="l"/>
              </a:tabLst>
            </a:pPr>
            <a:r>
              <a:rPr sz="3200" dirty="0">
                <a:latin typeface="Calibri"/>
                <a:cs typeface="Calibri"/>
              </a:rPr>
              <a:t>o	es</a:t>
            </a:r>
            <a:r>
              <a:rPr sz="3200" spc="-15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acios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9058402" y="2429027"/>
            <a:ext cx="1951989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  <a:tabLst>
                <a:tab pos="740410" algn="l"/>
              </a:tabLst>
            </a:pP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64135" algn="ctr">
              <a:lnSpc>
                <a:spcPct val="100000"/>
              </a:lnSpc>
              <a:tabLst>
                <a:tab pos="962025" algn="l"/>
              </a:tabLst>
            </a:pPr>
            <a:r>
              <a:rPr sz="3200" spc="5" dirty="0">
                <a:latin typeface="Calibri"/>
                <a:cs typeface="Calibri"/>
              </a:rPr>
              <a:t>q</a:t>
            </a:r>
            <a:r>
              <a:rPr sz="3200" spc="-5" dirty="0">
                <a:latin typeface="Calibri"/>
                <a:cs typeface="Calibri"/>
              </a:rPr>
              <a:t>u</a:t>
            </a:r>
            <a:r>
              <a:rPr sz="3200" dirty="0">
                <a:latin typeface="Calibri"/>
                <a:cs typeface="Calibri"/>
              </a:rPr>
              <a:t>e	</a:t>
            </a:r>
            <a:r>
              <a:rPr sz="3200" spc="-45" dirty="0">
                <a:latin typeface="Calibri"/>
                <a:cs typeface="Calibri"/>
              </a:rPr>
              <a:t>v</a:t>
            </a:r>
            <a:r>
              <a:rPr sz="3200" dirty="0">
                <a:latin typeface="Calibri"/>
                <a:cs typeface="Calibri"/>
              </a:rPr>
              <a:t>arias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987031" y="2917317"/>
            <a:ext cx="4024629" cy="920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696595" algn="l"/>
              </a:tabLst>
            </a:pPr>
            <a:r>
              <a:rPr sz="3200" spc="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t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abajo</a:t>
            </a:r>
          </a:p>
          <a:p>
            <a:pPr marL="259079">
              <a:lnSpc>
                <a:spcPct val="100000"/>
              </a:lnSpc>
              <a:tabLst>
                <a:tab pos="1097280" algn="l"/>
                <a:tab pos="1922145" algn="l"/>
                <a:tab pos="3636645" algn="l"/>
              </a:tabLst>
            </a:pPr>
            <a:r>
              <a:rPr sz="3200" spc="-5" dirty="0">
                <a:latin typeface="Calibri"/>
                <a:cs typeface="Calibri"/>
              </a:rPr>
              <a:t>fi</a:t>
            </a:r>
            <a:r>
              <a:rPr sz="3200" dirty="0">
                <a:latin typeface="Calibri"/>
                <a:cs typeface="Calibri"/>
              </a:rPr>
              <a:t>n	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	mej</a:t>
            </a:r>
            <a:r>
              <a:rPr sz="3200" spc="-15" dirty="0">
                <a:latin typeface="Calibri"/>
                <a:cs typeface="Calibri"/>
              </a:rPr>
              <a:t>o</a:t>
            </a:r>
            <a:r>
              <a:rPr sz="3200" spc="-6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	</a:t>
            </a:r>
            <a:r>
              <a:rPr sz="3200" spc="5" dirty="0">
                <a:latin typeface="Calibri"/>
                <a:cs typeface="Calibri"/>
              </a:rPr>
              <a:t>su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16177" y="3404996"/>
            <a:ext cx="543750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11350" algn="l"/>
                <a:tab pos="4124325" algn="l"/>
                <a:tab pos="5127625" algn="l"/>
              </a:tabLst>
            </a:pPr>
            <a:r>
              <a:rPr sz="3200" spc="-5" dirty="0">
                <a:latin typeface="Calibri"/>
                <a:cs typeface="Calibri"/>
              </a:rPr>
              <a:t>pe</a:t>
            </a:r>
            <a:r>
              <a:rPr sz="3200" spc="-6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sona</a:t>
            </a:r>
            <a:r>
              <a:rPr sz="3200" dirty="0">
                <a:latin typeface="Calibri"/>
                <a:cs typeface="Calibri"/>
              </a:rPr>
              <a:t>s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ompar</a:t>
            </a:r>
            <a:r>
              <a:rPr sz="3200" spc="-4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en	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n	el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16177" y="3892448"/>
            <a:ext cx="9596120" cy="920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p</a:t>
            </a:r>
            <a:r>
              <a:rPr sz="3200" spc="-55" dirty="0">
                <a:latin typeface="Calibri"/>
                <a:cs typeface="Calibri"/>
              </a:rPr>
              <a:t>r</a:t>
            </a:r>
            <a:r>
              <a:rPr sz="3200" spc="-5" dirty="0">
                <a:latin typeface="Calibri"/>
                <a:cs typeface="Calibri"/>
              </a:rPr>
              <a:t>oduc</a:t>
            </a:r>
            <a:r>
              <a:rPr sz="3200" spc="-10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ivid</a:t>
            </a:r>
            <a:r>
              <a:rPr sz="3200" spc="5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hace</a:t>
            </a:r>
            <a:r>
              <a:rPr sz="3200" dirty="0">
                <a:latin typeface="Calibri"/>
                <a:cs typeface="Calibri"/>
              </a:rPr>
              <a:t>r</a:t>
            </a:r>
            <a:r>
              <a:rPr sz="3200" spc="3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-15" dirty="0">
                <a:latin typeface="Calibri"/>
                <a:cs typeface="Calibri"/>
              </a:rPr>
              <a:t>e</a:t>
            </a:r>
            <a:r>
              <a:rPr sz="3200" dirty="0">
                <a:latin typeface="Calibri"/>
                <a:cs typeface="Calibri"/>
              </a:rPr>
              <a:t>t</a:t>
            </a:r>
            <a:r>
              <a:rPr sz="3200" spc="-45" dirty="0">
                <a:latin typeface="Calibri"/>
                <a:cs typeface="Calibri"/>
              </a:rPr>
              <a:t>w</a:t>
            </a:r>
            <a:r>
              <a:rPr sz="3200" spc="-5" dirty="0">
                <a:latin typeface="Calibri"/>
                <a:cs typeface="Calibri"/>
              </a:rPr>
              <a:t>ork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spc="-5" dirty="0">
                <a:latin typeface="Calibri"/>
                <a:cs typeface="Calibri"/>
              </a:rPr>
              <a:t>n</a:t>
            </a:r>
            <a:r>
              <a:rPr sz="3200" spc="35" dirty="0">
                <a:latin typeface="Calibri"/>
                <a:cs typeface="Calibri"/>
              </a:rPr>
              <a:t>g</a:t>
            </a:r>
            <a:r>
              <a:rPr sz="3200" dirty="0">
                <a:latin typeface="Calibri"/>
                <a:cs typeface="Calibri"/>
              </a:rPr>
              <a:t>,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</a:t>
            </a:r>
            <a:r>
              <a:rPr sz="3200" spc="-10" dirty="0">
                <a:latin typeface="Calibri"/>
                <a:cs typeface="Calibri"/>
              </a:rPr>
              <a:t>i</a:t>
            </a:r>
            <a:r>
              <a:rPr sz="3200" dirty="0">
                <a:latin typeface="Calibri"/>
                <a:cs typeface="Calibri"/>
              </a:rPr>
              <a:t>m</a:t>
            </a:r>
            <a:r>
              <a:rPr sz="3200" spc="10" dirty="0">
                <a:latin typeface="Calibri"/>
                <a:cs typeface="Calibri"/>
              </a:rPr>
              <a:t>p</a:t>
            </a:r>
            <a:r>
              <a:rPr sz="3200" dirty="0">
                <a:latin typeface="Calibri"/>
                <a:cs typeface="Calibri"/>
              </a:rPr>
              <a:t>le</a:t>
            </a:r>
            <a:r>
              <a:rPr sz="3200" spc="-15" dirty="0">
                <a:latin typeface="Calibri"/>
                <a:cs typeface="Calibri"/>
              </a:rPr>
              <a:t>m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5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3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ahor</a:t>
            </a:r>
            <a:r>
              <a:rPr sz="3200" spc="-7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ar</a:t>
            </a: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en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spc="-40" dirty="0">
                <a:latin typeface="Calibri"/>
                <a:cs typeface="Calibri"/>
              </a:rPr>
              <a:t>s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spc="-5" dirty="0">
                <a:latin typeface="Calibri"/>
                <a:cs typeface="Calibri"/>
              </a:rPr>
              <a:t>o</a:t>
            </a:r>
            <a:r>
              <a:rPr sz="3200" dirty="0">
                <a:latin typeface="Calibri"/>
                <a:cs typeface="Calibri"/>
              </a:rPr>
              <a:t>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5" dirty="0">
                <a:latin typeface="Calibri"/>
                <a:cs typeface="Calibri"/>
              </a:rPr>
              <a:t> se</a:t>
            </a:r>
            <a:r>
              <a:rPr sz="3200" spc="15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vicios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r</a:t>
            </a:r>
            <a:r>
              <a:rPr sz="3200" dirty="0">
                <a:latin typeface="Calibri"/>
                <a:cs typeface="Calibri"/>
              </a:rPr>
              <a:t>e</a:t>
            </a:r>
            <a:r>
              <a:rPr sz="3200" spc="-30" dirty="0">
                <a:latin typeface="Calibri"/>
                <a:cs typeface="Calibri"/>
              </a:rPr>
              <a:t>n</a:t>
            </a:r>
            <a:r>
              <a:rPr sz="3200" spc="-45" dirty="0">
                <a:latin typeface="Calibri"/>
                <a:cs typeface="Calibri"/>
              </a:rPr>
              <a:t>t</a:t>
            </a:r>
            <a:r>
              <a:rPr sz="3200" dirty="0">
                <a:latin typeface="Calibri"/>
                <a:cs typeface="Calibri"/>
              </a:rPr>
              <a:t>a.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39495" y="1736242"/>
            <a:ext cx="10473055" cy="2489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El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orkin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vuel</a:t>
            </a:r>
            <a:r>
              <a:rPr sz="2800" spc="-45" dirty="0">
                <a:latin typeface="Calibri"/>
                <a:cs typeface="Calibri"/>
              </a:rPr>
              <a:t>t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an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5" dirty="0">
                <a:latin typeface="Calibri"/>
                <a:cs typeface="Calibri"/>
              </a:rPr>
              <a:t>n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10" dirty="0">
                <a:latin typeface="Calibri"/>
                <a:cs typeface="Calibri"/>
              </a:rPr>
              <a:t>u</a:t>
            </a:r>
            <a:r>
              <a:rPr sz="2800" spc="-45" dirty="0">
                <a:latin typeface="Calibri"/>
                <a:cs typeface="Calibri"/>
              </a:rPr>
              <a:t>s</a:t>
            </a:r>
            <a:r>
              <a:rPr sz="2800" spc="-10" dirty="0">
                <a:latin typeface="Calibri"/>
                <a:cs typeface="Calibri"/>
              </a:rPr>
              <a:t>tr</a:t>
            </a:r>
            <a:r>
              <a:rPr sz="2800" spc="-25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M</a:t>
            </a:r>
            <a:r>
              <a:rPr sz="2800" spc="-60" dirty="0">
                <a:latin typeface="Calibri"/>
                <a:cs typeface="Calibri"/>
              </a:rPr>
              <a:t>é</a:t>
            </a:r>
            <a:r>
              <a:rPr sz="2800" spc="-15" dirty="0">
                <a:latin typeface="Calibri"/>
                <a:cs typeface="Calibri"/>
              </a:rPr>
              <a:t>xi</a:t>
            </a:r>
            <a:r>
              <a:rPr sz="2800" spc="-45" dirty="0">
                <a:latin typeface="Calibri"/>
                <a:cs typeface="Calibri"/>
              </a:rPr>
              <a:t>c</a:t>
            </a:r>
            <a:r>
              <a:rPr sz="2800" dirty="0">
                <a:latin typeface="Calibri"/>
                <a:cs typeface="Calibri"/>
              </a:rPr>
              <a:t>o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65" dirty="0">
                <a:latin typeface="Calibri"/>
                <a:cs typeface="Calibri"/>
              </a:rPr>
              <a:t>r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</a:t>
            </a:r>
            <a:r>
              <a:rPr sz="2800" spc="-10" dirty="0">
                <a:latin typeface="Calibri"/>
                <a:cs typeface="Calibri"/>
              </a:rPr>
              <a:t>í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55" dirty="0">
                <a:latin typeface="Calibri"/>
                <a:cs typeface="Calibri"/>
              </a:rPr>
              <a:t> </a:t>
            </a:r>
            <a:r>
              <a:rPr sz="2800" spc="-70" dirty="0">
                <a:latin typeface="Calibri"/>
                <a:cs typeface="Calibri"/>
              </a:rPr>
              <a:t>ya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ep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se</a:t>
            </a:r>
            <a:r>
              <a:rPr sz="2800" spc="-50" dirty="0">
                <a:latin typeface="Calibri"/>
                <a:cs typeface="Calibri"/>
              </a:rPr>
              <a:t>nt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opci</a:t>
            </a:r>
            <a:r>
              <a:rPr sz="2800" spc="-5" dirty="0">
                <a:latin typeface="Calibri"/>
                <a:cs typeface="Calibri"/>
              </a:rPr>
              <a:t>ó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75" dirty="0">
                <a:latin typeface="Calibri"/>
                <a:cs typeface="Calibri"/>
              </a:rPr>
              <a:t>f</a:t>
            </a:r>
            <a:r>
              <a:rPr sz="2800" spc="-6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v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able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pequeñ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emp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esas,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ar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ups</a:t>
            </a:r>
            <a:r>
              <a:rPr sz="2800" spc="-15" dirty="0">
                <a:latin typeface="Calibri"/>
                <a:cs typeface="Calibri"/>
              </a:rPr>
              <a:t> y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f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eelance</a:t>
            </a:r>
            <a:r>
              <a:rPr sz="2800" spc="-7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1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ejemplo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29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55" dirty="0">
                <a:latin typeface="Calibri"/>
                <a:cs typeface="Calibri"/>
              </a:rPr>
              <a:t>s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</a:t>
            </a:r>
            <a:r>
              <a:rPr sz="2800" spc="-40" dirty="0">
                <a:latin typeface="Calibri"/>
                <a:cs typeface="Calibri"/>
              </a:rPr>
              <a:t>g</a:t>
            </a:r>
            <a:r>
              <a:rPr sz="2800" spc="-20" dirty="0">
                <a:latin typeface="Calibri"/>
                <a:cs typeface="Calibri"/>
              </a:rPr>
              <a:t>ocio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es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b="1" spc="-45" dirty="0">
                <a:latin typeface="Calibri"/>
                <a:cs typeface="Calibri"/>
              </a:rPr>
              <a:t>C</a:t>
            </a:r>
            <a:r>
              <a:rPr sz="2800" b="1" spc="-25" dirty="0">
                <a:latin typeface="Calibri"/>
                <a:cs typeface="Calibri"/>
              </a:rPr>
              <a:t>OH</a:t>
            </a:r>
            <a:r>
              <a:rPr sz="2800" b="1" spc="-65" dirty="0">
                <a:latin typeface="Calibri"/>
                <a:cs typeface="Calibri"/>
              </a:rPr>
              <a:t>A</a:t>
            </a:r>
            <a:r>
              <a:rPr sz="2800" b="1" spc="-15" dirty="0">
                <a:latin typeface="Calibri"/>
                <a:cs typeface="Calibri"/>
              </a:rPr>
              <a:t>US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s</a:t>
            </a:r>
            <a:r>
              <a:rPr sz="2800" spc="-20" dirty="0">
                <a:latin typeface="Calibri"/>
                <a:cs typeface="Calibri"/>
              </a:rPr>
              <a:t>pac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</a:t>
            </a:r>
            <a:r>
              <a:rPr sz="2800" spc="-25" dirty="0">
                <a:latin typeface="Calibri"/>
                <a:cs typeface="Calibri"/>
              </a:rPr>
              <a:t>o</a:t>
            </a:r>
            <a:r>
              <a:rPr sz="2800" spc="-40" dirty="0">
                <a:latin typeface="Calibri"/>
                <a:cs typeface="Calibri"/>
              </a:rPr>
              <a:t>w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spc="-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ki</a:t>
            </a:r>
            <a:r>
              <a:rPr sz="2800" spc="-30" dirty="0">
                <a:latin typeface="Calibri"/>
                <a:cs typeface="Calibri"/>
              </a:rPr>
              <a:t>n</a:t>
            </a:r>
            <a:r>
              <a:rPr sz="2800" spc="-15" dirty="0">
                <a:latin typeface="Calibri"/>
                <a:cs typeface="Calibri"/>
              </a:rPr>
              <a:t>g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n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ciu</a:t>
            </a:r>
            <a:r>
              <a:rPr sz="2800" spc="-20" dirty="0">
                <a:latin typeface="Calibri"/>
                <a:cs typeface="Calibri"/>
              </a:rPr>
              <a:t>d</a:t>
            </a:r>
            <a:r>
              <a:rPr sz="2800" spc="-5" dirty="0">
                <a:latin typeface="Calibri"/>
                <a:cs typeface="Calibri"/>
              </a:rPr>
              <a:t>a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 Que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25" dirty="0">
                <a:latin typeface="Calibri"/>
                <a:cs typeface="Calibri"/>
              </a:rPr>
              <a:t>é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qu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o</a:t>
            </a:r>
            <a:r>
              <a:rPr sz="2800" dirty="0">
                <a:latin typeface="Calibri"/>
                <a:cs typeface="Calibri"/>
              </a:rPr>
              <a:t>f</a:t>
            </a:r>
            <a:r>
              <a:rPr sz="2800" spc="-50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ece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des</a:t>
            </a:r>
            <a:r>
              <a:rPr sz="2800" spc="-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 espacios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b</a:t>
            </a:r>
            <a:r>
              <a:rPr sz="2800" spc="-55" dirty="0">
                <a:latin typeface="Calibri"/>
                <a:cs typeface="Calibri"/>
              </a:rPr>
              <a:t>r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</a:t>
            </a:r>
            <a:r>
              <a:rPr sz="2800" spc="-75" dirty="0">
                <a:latin typeface="Calibri"/>
                <a:cs typeface="Calibri"/>
              </a:rPr>
              <a:t>r</a:t>
            </a:r>
            <a:r>
              <a:rPr sz="2800" spc="-15" dirty="0">
                <a:latin typeface="Calibri"/>
                <a:cs typeface="Calibri"/>
              </a:rPr>
              <a:t>abajo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spc="-20" dirty="0">
                <a:latin typeface="Calibri"/>
                <a:cs typeface="Calibri"/>
              </a:rPr>
              <a:t>scri</a:t>
            </a:r>
            <a:r>
              <a:rPr sz="2800" spc="-35" dirty="0">
                <a:latin typeface="Calibri"/>
                <a:cs typeface="Calibri"/>
              </a:rPr>
              <a:t>t</a:t>
            </a:r>
            <a:r>
              <a:rPr sz="2800" spc="-20" dirty="0">
                <a:latin typeface="Calibri"/>
                <a:cs typeface="Calibri"/>
              </a:rPr>
              <a:t>ori</a:t>
            </a:r>
            <a:r>
              <a:rPr sz="2800" spc="10" dirty="0">
                <a:latin typeface="Calibri"/>
                <a:cs typeface="Calibri"/>
              </a:rPr>
              <a:t>o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f</a:t>
            </a:r>
            <a:r>
              <a:rPr sz="2800" spc="-10" dirty="0">
                <a:latin typeface="Calibri"/>
                <a:cs typeface="Calibri"/>
              </a:rPr>
              <a:t>ijos,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h</a:t>
            </a:r>
            <a:r>
              <a:rPr sz="2800" spc="-1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st</a:t>
            </a:r>
            <a:r>
              <a:rPr sz="2800" spc="-15" dirty="0">
                <a:latin typeface="Calibri"/>
                <a:cs typeface="Calibri"/>
              </a:rPr>
              <a:t>a</a:t>
            </a:r>
            <a:r>
              <a:rPr sz="2800" spc="2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sala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spc="2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</a:t>
            </a:r>
            <a:r>
              <a:rPr sz="2800" spc="-15" dirty="0">
                <a:latin typeface="Calibri"/>
                <a:cs typeface="Calibri"/>
              </a:rPr>
              <a:t>e</a:t>
            </a:r>
            <a:r>
              <a:rPr sz="2800" spc="204" dirty="0">
                <a:latin typeface="Calibri"/>
                <a:cs typeface="Calibri"/>
              </a:rPr>
              <a:t> </a:t>
            </a:r>
            <a:r>
              <a:rPr sz="2800" spc="10" dirty="0">
                <a:latin typeface="Calibri"/>
                <a:cs typeface="Calibri"/>
              </a:rPr>
              <a:t>j</a:t>
            </a:r>
            <a:r>
              <a:rPr sz="2800" spc="-5" dirty="0">
                <a:latin typeface="Calibri"/>
                <a:cs typeface="Calibri"/>
              </a:rPr>
              <a:t>u</a:t>
            </a:r>
            <a:r>
              <a:rPr sz="2800" spc="-25" dirty="0">
                <a:latin typeface="Calibri"/>
                <a:cs typeface="Calibri"/>
              </a:rPr>
              <a:t>n</a:t>
            </a:r>
            <a:r>
              <a:rPr sz="2800" spc="-50" dirty="0">
                <a:latin typeface="Calibri"/>
                <a:cs typeface="Calibri"/>
              </a:rPr>
              <a:t>t</a:t>
            </a:r>
            <a:r>
              <a:rPr sz="2800" spc="-15" dirty="0">
                <a:latin typeface="Calibri"/>
                <a:cs typeface="Calibri"/>
              </a:rPr>
              <a:t>as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y</a:t>
            </a:r>
            <a:r>
              <a:rPr sz="2800" spc="2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oficina</a:t>
            </a:r>
            <a:r>
              <a:rPr sz="2800" dirty="0">
                <a:latin typeface="Calibri"/>
                <a:cs typeface="Calibri"/>
              </a:rPr>
              <a:t>s</a:t>
            </a:r>
            <a:r>
              <a:rPr sz="2800" spc="2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10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n </a:t>
            </a:r>
            <a:r>
              <a:rPr sz="2800" spc="-15" dirty="0">
                <a:latin typeface="Calibri"/>
                <a:cs typeface="Calibri"/>
              </a:rPr>
              <a:t>equ</a:t>
            </a:r>
            <a:r>
              <a:rPr sz="2800" spc="-30" dirty="0">
                <a:latin typeface="Calibri"/>
                <a:cs typeface="Calibri"/>
              </a:rPr>
              <a:t>i</a:t>
            </a:r>
            <a:r>
              <a:rPr sz="2800" spc="-20" dirty="0">
                <a:latin typeface="Calibri"/>
                <a:cs typeface="Calibri"/>
              </a:rPr>
              <a:t>pada</a:t>
            </a:r>
            <a:r>
              <a:rPr sz="2800" spc="-15" dirty="0">
                <a:latin typeface="Calibri"/>
                <a:cs typeface="Calibri"/>
              </a:rPr>
              <a:t>s</a:t>
            </a:r>
            <a:r>
              <a:rPr sz="2800" dirty="0">
                <a:latin typeface="Calibri"/>
                <a:cs typeface="Calibri"/>
              </a:rPr>
              <a:t>.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775" spc="7" baseline="25525" dirty="0">
                <a:latin typeface="Calibri"/>
                <a:cs typeface="Calibri"/>
              </a:rPr>
              <a:t>[</a:t>
            </a:r>
            <a:r>
              <a:rPr sz="2775" baseline="25525" dirty="0">
                <a:latin typeface="Calibri"/>
                <a:cs typeface="Calibri"/>
              </a:rPr>
              <a:t>2</a:t>
            </a:r>
            <a:r>
              <a:rPr sz="2775" spc="7" baseline="25525" dirty="0">
                <a:latin typeface="Calibri"/>
                <a:cs typeface="Calibri"/>
              </a:rPr>
              <a:t>]</a:t>
            </a:r>
            <a:endParaRPr sz="2775" baseline="25525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98626" y="5008753"/>
            <a:ext cx="8365490" cy="1076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800" b="1" spc="-45" dirty="0">
                <a:latin typeface="Calibri"/>
                <a:cs typeface="Calibri"/>
              </a:rPr>
              <a:t>R</a:t>
            </a:r>
            <a:r>
              <a:rPr sz="1800" b="1" spc="-10" dirty="0">
                <a:latin typeface="Calibri"/>
                <a:cs typeface="Calibri"/>
              </a:rPr>
              <a:t>e</a:t>
            </a:r>
            <a:r>
              <a:rPr sz="1800" b="1" spc="-45" dirty="0">
                <a:latin typeface="Calibri"/>
                <a:cs typeface="Calibri"/>
              </a:rPr>
              <a:t>f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30" dirty="0">
                <a:latin typeface="Calibri"/>
                <a:cs typeface="Calibri"/>
              </a:rPr>
              <a:t>r</a:t>
            </a:r>
            <a:r>
              <a:rPr sz="1800" b="1" dirty="0">
                <a:latin typeface="Calibri"/>
                <a:cs typeface="Calibri"/>
              </a:rPr>
              <a:t>e</a:t>
            </a:r>
            <a:r>
              <a:rPr sz="1800" b="1" spc="-10" dirty="0">
                <a:latin typeface="Calibri"/>
                <a:cs typeface="Calibri"/>
              </a:rPr>
              <a:t>n</a:t>
            </a:r>
            <a:r>
              <a:rPr sz="1800" b="1" spc="-15" dirty="0">
                <a:latin typeface="Calibri"/>
                <a:cs typeface="Calibri"/>
              </a:rPr>
              <a:t>cias</a:t>
            </a:r>
            <a:endParaRPr sz="1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[1]</a:t>
            </a:r>
            <a:r>
              <a:rPr sz="1800" spc="-5" dirty="0">
                <a:latin typeface="Calibri"/>
                <a:cs typeface="Calibri"/>
              </a:rPr>
              <a:t> Solí</a:t>
            </a:r>
            <a:r>
              <a:rPr sz="1800" spc="-15" dirty="0">
                <a:latin typeface="Calibri"/>
                <a:cs typeface="Calibri"/>
              </a:rPr>
              <a:t>s</a:t>
            </a:r>
            <a:r>
              <a:rPr sz="1800" spc="-5" dirty="0">
                <a:latin typeface="Calibri"/>
                <a:cs typeface="Calibri"/>
              </a:rPr>
              <a:t>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</a:t>
            </a:r>
            <a:r>
              <a:rPr sz="1800" spc="-10" dirty="0">
                <a:latin typeface="Calibri"/>
                <a:cs typeface="Calibri"/>
              </a:rPr>
              <a:t>2018</a:t>
            </a:r>
            <a:r>
              <a:rPr sz="1800" spc="-20" dirty="0">
                <a:latin typeface="Calibri"/>
                <a:cs typeface="Calibri"/>
              </a:rPr>
              <a:t>)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Guía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F</a:t>
            </a:r>
            <a:r>
              <a:rPr sz="1800" i="1" spc="-5" dirty="0">
                <a:latin typeface="Calibri"/>
                <a:cs typeface="Calibri"/>
              </a:rPr>
              <a:t>orb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d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</a:t>
            </a:r>
            <a:r>
              <a:rPr sz="1800" i="1" spc="-15" dirty="0">
                <a:latin typeface="Calibri"/>
                <a:cs typeface="Calibri"/>
              </a:rPr>
              <a:t>owo</a:t>
            </a:r>
            <a:r>
              <a:rPr sz="1800" i="1" spc="-20" dirty="0">
                <a:latin typeface="Calibri"/>
                <a:cs typeface="Calibri"/>
              </a:rPr>
              <a:t>r</a:t>
            </a:r>
            <a:r>
              <a:rPr sz="1800" i="1" dirty="0">
                <a:latin typeface="Calibri"/>
                <a:cs typeface="Calibri"/>
              </a:rPr>
              <a:t>k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5" dirty="0">
                <a:latin typeface="Calibri"/>
                <a:cs typeface="Calibri"/>
              </a:rPr>
              <a:t>ng: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od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l</a:t>
            </a:r>
            <a:r>
              <a:rPr sz="1800" i="1" dirty="0">
                <a:latin typeface="Calibri"/>
                <a:cs typeface="Calibri"/>
              </a:rPr>
              <a:t>o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qu</a:t>
            </a:r>
            <a:r>
              <a:rPr sz="1800" i="1" spc="-10" dirty="0">
                <a:latin typeface="Calibri"/>
                <a:cs typeface="Calibri"/>
              </a:rPr>
              <a:t>e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ne</a:t>
            </a:r>
            <a:r>
              <a:rPr sz="1800" i="1" spc="-25" dirty="0">
                <a:latin typeface="Calibri"/>
                <a:cs typeface="Calibri"/>
              </a:rPr>
              <a:t>c</a:t>
            </a:r>
            <a:r>
              <a:rPr sz="1800" i="1" dirty="0">
                <a:latin typeface="Calibri"/>
                <a:cs typeface="Calibri"/>
              </a:rPr>
              <a:t>es</a:t>
            </a:r>
            <a:r>
              <a:rPr sz="1800" i="1" spc="-10" dirty="0">
                <a:latin typeface="Calibri"/>
                <a:cs typeface="Calibri"/>
              </a:rPr>
              <a:t>i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5" dirty="0">
                <a:latin typeface="Calibri"/>
                <a:cs typeface="Calibri"/>
              </a:rPr>
              <a:t>a</a:t>
            </a:r>
            <a:r>
              <a:rPr sz="1800" i="1" dirty="0">
                <a:latin typeface="Calibri"/>
                <a:cs typeface="Calibri"/>
              </a:rPr>
              <a:t>s</a:t>
            </a:r>
            <a:r>
              <a:rPr sz="1800" i="1" spc="1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s</a:t>
            </a:r>
            <a:r>
              <a:rPr sz="1800" i="1" spc="-10" dirty="0">
                <a:latin typeface="Calibri"/>
                <a:cs typeface="Calibri"/>
              </a:rPr>
              <a:t>a</a:t>
            </a:r>
            <a:r>
              <a:rPr sz="1800" i="1" spc="-15" dirty="0">
                <a:latin typeface="Calibri"/>
                <a:cs typeface="Calibri"/>
              </a:rPr>
              <a:t>be</a:t>
            </a:r>
            <a:r>
              <a:rPr sz="1800" i="1" spc="-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ps://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om.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m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f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orbe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in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g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2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od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o-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lo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-que-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n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si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-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a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3"/>
              </a:rPr>
              <a:t>r/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[2]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5" dirty="0">
                <a:latin typeface="Calibri"/>
                <a:cs typeface="Calibri"/>
              </a:rPr>
              <a:t>O</a:t>
            </a:r>
            <a:r>
              <a:rPr sz="1800" spc="-10" dirty="0">
                <a:latin typeface="Calibri"/>
                <a:cs typeface="Calibri"/>
              </a:rPr>
              <a:t>H</a:t>
            </a:r>
            <a:r>
              <a:rPr sz="1800" spc="-40" dirty="0">
                <a:latin typeface="Calibri"/>
                <a:cs typeface="Calibri"/>
              </a:rPr>
              <a:t>A</a:t>
            </a:r>
            <a:r>
              <a:rPr sz="1800" dirty="0">
                <a:latin typeface="Calibri"/>
                <a:cs typeface="Calibri"/>
              </a:rPr>
              <a:t>US.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(s</a:t>
            </a:r>
            <a:r>
              <a:rPr sz="1800" spc="-35" dirty="0">
                <a:latin typeface="Calibri"/>
                <a:cs typeface="Calibri"/>
              </a:rPr>
              <a:t>.</a:t>
            </a:r>
            <a:r>
              <a:rPr sz="1800" spc="-12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.)</a:t>
            </a:r>
            <a:r>
              <a:rPr sz="1800" dirty="0">
                <a:latin typeface="Calibri"/>
                <a:cs typeface="Calibri"/>
              </a:rPr>
              <a:t>. </a:t>
            </a:r>
            <a:r>
              <a:rPr sz="1800" i="1" spc="-55" dirty="0">
                <a:latin typeface="Calibri"/>
                <a:cs typeface="Calibri"/>
              </a:rPr>
              <a:t>P</a:t>
            </a:r>
            <a:r>
              <a:rPr sz="1800" i="1" spc="-5" dirty="0">
                <a:latin typeface="Calibri"/>
                <a:cs typeface="Calibri"/>
              </a:rPr>
              <a:t>aqu</a:t>
            </a:r>
            <a:r>
              <a:rPr sz="1800" i="1" spc="-15" dirty="0">
                <a:latin typeface="Calibri"/>
                <a:cs typeface="Calibri"/>
              </a:rPr>
              <a:t>e</a:t>
            </a:r>
            <a:r>
              <a:rPr sz="1800" i="1" spc="-40" dirty="0">
                <a:latin typeface="Calibri"/>
                <a:cs typeface="Calibri"/>
              </a:rPr>
              <a:t>t</a:t>
            </a:r>
            <a:r>
              <a:rPr sz="1800" i="1" spc="-10" dirty="0">
                <a:latin typeface="Calibri"/>
                <a:cs typeface="Calibri"/>
              </a:rPr>
              <a:t>es</a:t>
            </a:r>
            <a:r>
              <a:rPr sz="1800" dirty="0">
                <a:latin typeface="Calibri"/>
                <a:cs typeface="Calibri"/>
              </a:rPr>
              <a:t>.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5" dirty="0">
                <a:latin typeface="Calibri"/>
                <a:cs typeface="Calibri"/>
              </a:rPr>
              <a:t>R</a:t>
            </a:r>
            <a:r>
              <a:rPr sz="1800" spc="-10" dirty="0">
                <a:latin typeface="Calibri"/>
                <a:cs typeface="Calibri"/>
              </a:rPr>
              <a:t>ecupe</a:t>
            </a:r>
            <a:r>
              <a:rPr sz="1800" spc="-5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ado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d</a:t>
            </a:r>
            <a:r>
              <a:rPr sz="1800" spc="-10" dirty="0">
                <a:latin typeface="Calibri"/>
                <a:cs typeface="Calibri"/>
              </a:rPr>
              <a:t>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h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p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s:/</a:t>
            </a:r>
            <a:r>
              <a:rPr sz="1800" u="heavy" spc="-3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c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oha</a:t>
            </a:r>
            <a:r>
              <a:rPr sz="1800" u="heavy" spc="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spc="-5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.</a:t>
            </a:r>
            <a:r>
              <a:rPr sz="1800" u="heavy" spc="-3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w</a:t>
            </a:r>
            <a:r>
              <a:rPr sz="1800" u="heavy" spc="-1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or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k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/p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a</a:t>
            </a:r>
            <a:r>
              <a:rPr sz="1800" u="heavy" spc="-5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q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u</a:t>
            </a:r>
            <a:r>
              <a:rPr sz="1800" u="heavy" spc="-2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-4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t</a:t>
            </a:r>
            <a:r>
              <a:rPr sz="1800" u="heavy" spc="-1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e</a:t>
            </a:r>
            <a:r>
              <a:rPr sz="1800" u="heavy" spc="0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s</a:t>
            </a:r>
            <a:r>
              <a:rPr sz="1800" u="heavy" dirty="0">
                <a:solidFill>
                  <a:srgbClr val="0462C1"/>
                </a:solidFill>
                <a:latin typeface="Calibri"/>
                <a:cs typeface="Calibri"/>
                <a:hlinkClick r:id="rId4"/>
              </a:rPr>
              <a:t>/</a:t>
            </a:r>
            <a:endParaRPr sz="1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pc="-20" dirty="0"/>
              <a:t>Nu</a:t>
            </a:r>
            <a:r>
              <a:rPr spc="-5" dirty="0"/>
              <a:t>e</a:t>
            </a:r>
            <a:r>
              <a:rPr spc="-55" dirty="0"/>
              <a:t>s</a:t>
            </a:r>
            <a:r>
              <a:rPr spc="-10" dirty="0"/>
              <a:t>t</a:t>
            </a:r>
            <a:r>
              <a:rPr spc="-65" dirty="0"/>
              <a:t>r</a:t>
            </a:r>
            <a:r>
              <a:rPr spc="-15" dirty="0"/>
              <a:t>o</a:t>
            </a:r>
            <a:r>
              <a:rPr spc="175" dirty="0"/>
              <a:t> </a:t>
            </a:r>
            <a:r>
              <a:rPr spc="-50" dirty="0"/>
              <a:t>r</a:t>
            </a:r>
            <a:r>
              <a:rPr spc="-25" dirty="0"/>
              <a:t>e</a:t>
            </a:r>
            <a:r>
              <a:rPr spc="-35" dirty="0"/>
              <a:t>t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15" dirty="0"/>
              <a:t>el</a:t>
            </a:r>
            <a:r>
              <a:rPr spc="165" dirty="0"/>
              <a:t> </a:t>
            </a:r>
            <a:r>
              <a:rPr spc="-20" dirty="0"/>
              <a:t>dí</a:t>
            </a:r>
            <a:r>
              <a:rPr spc="-15" dirty="0"/>
              <a:t>a</a:t>
            </a:r>
            <a:r>
              <a:rPr spc="17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75" dirty="0"/>
              <a:t> </a:t>
            </a:r>
            <a:r>
              <a:rPr spc="-20" dirty="0"/>
              <a:t>h</a:t>
            </a:r>
            <a:r>
              <a:rPr spc="-30" dirty="0"/>
              <a:t>o</a:t>
            </a:r>
            <a:r>
              <a:rPr spc="-15" dirty="0"/>
              <a:t>y</a:t>
            </a:r>
            <a:r>
              <a:rPr spc="165" dirty="0"/>
              <a:t> </a:t>
            </a:r>
            <a:r>
              <a:rPr spc="-15" dirty="0"/>
              <a:t>es</a:t>
            </a:r>
            <a:r>
              <a:rPr spc="165" dirty="0"/>
              <a:t> </a:t>
            </a:r>
            <a:r>
              <a:rPr spc="-10" dirty="0"/>
              <a:t>t</a:t>
            </a:r>
            <a:r>
              <a:rPr spc="-75" dirty="0"/>
              <a:t>r</a:t>
            </a:r>
            <a:r>
              <a:rPr spc="-15" dirty="0"/>
              <a:t>abajar</a:t>
            </a:r>
            <a:r>
              <a:rPr spc="175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80" dirty="0"/>
              <a:t> </a:t>
            </a:r>
            <a:r>
              <a:rPr spc="-20" dirty="0"/>
              <a:t>u</a:t>
            </a:r>
            <a:r>
              <a:rPr spc="-15" dirty="0"/>
              <a:t>n</a:t>
            </a:r>
            <a:r>
              <a:rPr spc="175" dirty="0"/>
              <a:t> </a:t>
            </a:r>
            <a:r>
              <a:rPr spc="-20" dirty="0"/>
              <a:t>diseñ</a:t>
            </a:r>
            <a:r>
              <a:rPr spc="-15" dirty="0"/>
              <a:t>o</a:t>
            </a:r>
            <a:r>
              <a:rPr spc="185" dirty="0"/>
              <a:t> </a:t>
            </a:r>
            <a:r>
              <a:rPr spc="-15" dirty="0"/>
              <a:t>fí</a:t>
            </a:r>
            <a:r>
              <a:rPr spc="-25" dirty="0"/>
              <a:t>s</a:t>
            </a:r>
            <a:r>
              <a:rPr spc="-10" dirty="0"/>
              <a:t>i</a:t>
            </a:r>
            <a:r>
              <a:rPr spc="-40" dirty="0"/>
              <a:t>c</a:t>
            </a:r>
            <a:r>
              <a:rPr spc="-15" dirty="0"/>
              <a:t>o</a:t>
            </a:r>
            <a:r>
              <a:rPr spc="17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80" dirty="0"/>
              <a:t> </a:t>
            </a:r>
            <a:r>
              <a:rPr spc="-50" dirty="0"/>
              <a:t>r</a:t>
            </a:r>
            <a:r>
              <a:rPr spc="-15" dirty="0"/>
              <a:t>ed en</a:t>
            </a:r>
            <a:r>
              <a:rPr dirty="0"/>
              <a:t> </a:t>
            </a:r>
            <a:r>
              <a:rPr spc="-35" dirty="0"/>
              <a:t> </a:t>
            </a:r>
            <a:r>
              <a:rPr b="1" spc="-65" dirty="0">
                <a:latin typeface="Calibri"/>
                <a:cs typeface="Calibri"/>
              </a:rPr>
              <a:t>P</a:t>
            </a:r>
            <a:r>
              <a:rPr b="1" spc="-15" dirty="0">
                <a:latin typeface="Calibri"/>
                <a:cs typeface="Calibri"/>
              </a:rPr>
              <a:t>a</a:t>
            </a:r>
            <a:r>
              <a:rPr b="1" spc="-10" dirty="0">
                <a:latin typeface="Calibri"/>
                <a:cs typeface="Calibri"/>
              </a:rPr>
              <a:t>c</a:t>
            </a:r>
            <a:r>
              <a:rPr b="1" spc="-75" dirty="0">
                <a:latin typeface="Calibri"/>
                <a:cs typeface="Calibri"/>
              </a:rPr>
              <a:t>k</a:t>
            </a:r>
            <a:r>
              <a:rPr b="1" spc="-4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t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b="1" spc="-165" dirty="0">
                <a:latin typeface="Calibri"/>
                <a:cs typeface="Calibri"/>
              </a:rPr>
              <a:t>T</a:t>
            </a:r>
            <a:r>
              <a:rPr b="1" spc="-60" dirty="0">
                <a:latin typeface="Calibri"/>
                <a:cs typeface="Calibri"/>
              </a:rPr>
              <a:t>r</a:t>
            </a:r>
            <a:r>
              <a:rPr b="1" spc="-15" dirty="0">
                <a:latin typeface="Calibri"/>
                <a:cs typeface="Calibri"/>
              </a:rPr>
              <a:t>ac</a:t>
            </a:r>
            <a:r>
              <a:rPr b="1" spc="-5" dirty="0">
                <a:latin typeface="Calibri"/>
                <a:cs typeface="Calibri"/>
              </a:rPr>
              <a:t>e</a:t>
            </a:r>
            <a:r>
              <a:rPr b="1" spc="-10" dirty="0">
                <a:latin typeface="Calibri"/>
                <a:cs typeface="Calibri"/>
              </a:rPr>
              <a:t>r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30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25" dirty="0"/>
              <a:t> </a:t>
            </a:r>
            <a:r>
              <a:rPr spc="-50" dirty="0"/>
              <a:t>r</a:t>
            </a:r>
            <a:r>
              <a:rPr spc="-15" dirty="0"/>
              <a:t>eal</a:t>
            </a:r>
            <a:r>
              <a:rPr spc="-25" dirty="0"/>
              <a:t>i</a:t>
            </a:r>
            <a:r>
              <a:rPr spc="-65" dirty="0"/>
              <a:t>z</a:t>
            </a:r>
            <a:r>
              <a:rPr spc="-15" dirty="0"/>
              <a:t>ar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40" dirty="0"/>
              <a:t> </a:t>
            </a:r>
            <a:r>
              <a:rPr spc="-20" dirty="0"/>
              <a:t>p</a:t>
            </a:r>
            <a:r>
              <a:rPr spc="-55" dirty="0"/>
              <a:t>r</a:t>
            </a:r>
            <a:r>
              <a:rPr spc="-20" dirty="0"/>
              <a:t>og</a:t>
            </a:r>
            <a:r>
              <a:rPr spc="-70" dirty="0"/>
              <a:t>r</a:t>
            </a:r>
            <a:r>
              <a:rPr spc="-20" dirty="0"/>
              <a:t>ama</a:t>
            </a:r>
            <a:r>
              <a:rPr spc="-5" dirty="0"/>
              <a:t>c</a:t>
            </a:r>
            <a:r>
              <a:rPr spc="-15" dirty="0"/>
              <a:t>ión</a:t>
            </a:r>
            <a:r>
              <a:rPr dirty="0"/>
              <a:t> </a:t>
            </a:r>
            <a:r>
              <a:rPr spc="-2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30" dirty="0"/>
              <a:t> </a:t>
            </a:r>
            <a:r>
              <a:rPr spc="-15" dirty="0"/>
              <a:t>eq</a:t>
            </a:r>
            <a:r>
              <a:rPr spc="-5" dirty="0"/>
              <a:t>u</a:t>
            </a:r>
            <a:r>
              <a:rPr spc="-10" dirty="0"/>
              <a:t>i</a:t>
            </a:r>
            <a:r>
              <a:rPr spc="-30" dirty="0"/>
              <a:t>p</a:t>
            </a:r>
            <a:r>
              <a:rPr spc="-5" dirty="0"/>
              <a:t>o</a:t>
            </a:r>
            <a:r>
              <a:rPr spc="-15" dirty="0"/>
              <a:t>s</a:t>
            </a:r>
            <a:r>
              <a:rPr dirty="0"/>
              <a:t> </a:t>
            </a:r>
            <a:r>
              <a:rPr spc="-15" dirty="0"/>
              <a:t> </a:t>
            </a:r>
            <a:r>
              <a:rPr spc="-20" dirty="0"/>
              <a:t>de</a:t>
            </a:r>
            <a:r>
              <a:rPr spc="-15" dirty="0"/>
              <a:t> </a:t>
            </a:r>
            <a:r>
              <a:rPr spc="-10" dirty="0"/>
              <a:t>i</a:t>
            </a:r>
            <a:r>
              <a:rPr spc="-55" dirty="0"/>
              <a:t>n</a:t>
            </a:r>
            <a:r>
              <a:rPr spc="-35" dirty="0"/>
              <a:t>t</a:t>
            </a:r>
            <a:r>
              <a:rPr spc="-15" dirty="0"/>
              <a:t>e</a:t>
            </a:r>
            <a:r>
              <a:rPr spc="-50" dirty="0"/>
              <a:t>r</a:t>
            </a:r>
            <a:r>
              <a:rPr spc="-35" dirty="0"/>
              <a:t>c</a:t>
            </a:r>
            <a:r>
              <a:rPr spc="-20" dirty="0"/>
              <a:t>on</a:t>
            </a:r>
            <a:r>
              <a:rPr spc="-65" dirty="0"/>
              <a:t>e</a:t>
            </a:r>
            <a:r>
              <a:rPr spc="-5" dirty="0"/>
              <a:t>x</a:t>
            </a:r>
            <a:r>
              <a:rPr spc="-15" dirty="0"/>
              <a:t>ión</a:t>
            </a:r>
            <a:r>
              <a:rPr dirty="0"/>
              <a:t> </a:t>
            </a:r>
            <a:r>
              <a:rPr spc="-135" dirty="0"/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dirty="0"/>
              <a:t> </a:t>
            </a:r>
            <a:r>
              <a:rPr spc="-125" dirty="0"/>
              <a:t> </a:t>
            </a:r>
            <a:r>
              <a:rPr dirty="0"/>
              <a:t>in</a:t>
            </a:r>
            <a:r>
              <a:rPr spc="-40" dirty="0"/>
              <a:t>s</a:t>
            </a:r>
            <a:r>
              <a:rPr spc="-45" dirty="0"/>
              <a:t>t</a:t>
            </a:r>
            <a:r>
              <a:rPr spc="5" dirty="0"/>
              <a:t>a</a:t>
            </a:r>
            <a:r>
              <a:rPr dirty="0"/>
              <a:t>lación </a:t>
            </a:r>
            <a:r>
              <a:rPr spc="-315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spc="-15" dirty="0"/>
              <a:t>los</a:t>
            </a:r>
            <a:r>
              <a:rPr dirty="0"/>
              <a:t> </a:t>
            </a:r>
            <a:r>
              <a:rPr spc="-125" dirty="0"/>
              <a:t> </a:t>
            </a:r>
            <a:r>
              <a:rPr spc="-5" dirty="0"/>
              <a:t>s</a:t>
            </a:r>
            <a:r>
              <a:rPr spc="-15" dirty="0"/>
              <a:t>e</a:t>
            </a:r>
            <a:r>
              <a:rPr spc="5" dirty="0"/>
              <a:t>r</a:t>
            </a:r>
            <a:r>
              <a:rPr spc="-15" dirty="0"/>
              <a:t>v</a:t>
            </a:r>
            <a:r>
              <a:rPr spc="-20" dirty="0"/>
              <a:t>i</a:t>
            </a:r>
            <a:r>
              <a:rPr spc="-15" dirty="0"/>
              <a:t>cios</a:t>
            </a:r>
            <a:r>
              <a:rPr dirty="0"/>
              <a:t> </a:t>
            </a:r>
            <a:r>
              <a:rPr spc="-120" dirty="0"/>
              <a:t> </a:t>
            </a:r>
            <a:r>
              <a:rPr spc="-10" dirty="0"/>
              <a:t>d</a:t>
            </a:r>
            <a:r>
              <a:rPr spc="-15" dirty="0"/>
              <a:t>e</a:t>
            </a:r>
            <a:r>
              <a:rPr dirty="0"/>
              <a:t> </a:t>
            </a:r>
            <a:r>
              <a:rPr spc="-125" dirty="0"/>
              <a:t> </a:t>
            </a:r>
            <a:r>
              <a:rPr b="1" spc="-25" dirty="0">
                <a:latin typeface="Calibri"/>
                <a:cs typeface="Calibri"/>
              </a:rPr>
              <a:t>DHC</a:t>
            </a:r>
            <a:r>
              <a:rPr b="1" spc="-15" dirty="0">
                <a:latin typeface="Calibri"/>
                <a:cs typeface="Calibri"/>
              </a:rPr>
              <a:t>P</a:t>
            </a:r>
            <a:r>
              <a:rPr b="1" dirty="0">
                <a:latin typeface="Calibri"/>
                <a:cs typeface="Calibri"/>
              </a:rPr>
              <a:t> </a:t>
            </a:r>
            <a:r>
              <a:rPr b="1" spc="-125" dirty="0">
                <a:latin typeface="Calibri"/>
                <a:cs typeface="Calibri"/>
              </a:rPr>
              <a:t> </a:t>
            </a:r>
            <a:r>
              <a:rPr spc="-15" dirty="0"/>
              <a:t>y</a:t>
            </a:r>
            <a:r>
              <a:rPr dirty="0"/>
              <a:t> </a:t>
            </a:r>
            <a:r>
              <a:rPr spc="-135" dirty="0"/>
              <a:t> </a:t>
            </a:r>
            <a:r>
              <a:rPr b="1" spc="-20" dirty="0">
                <a:latin typeface="Calibri"/>
                <a:cs typeface="Calibri"/>
              </a:rPr>
              <a:t>N</a:t>
            </a:r>
            <a:r>
              <a:rPr b="1" spc="-235" dirty="0">
                <a:latin typeface="Calibri"/>
                <a:cs typeface="Calibri"/>
              </a:rPr>
              <a:t>A</a:t>
            </a:r>
            <a:r>
              <a:rPr b="1" spc="-15" dirty="0">
                <a:latin typeface="Calibri"/>
                <a:cs typeface="Calibri"/>
              </a:rPr>
              <a:t>T</a:t>
            </a:r>
            <a:r>
              <a:rPr b="1" spc="-10" dirty="0">
                <a:latin typeface="Calibri"/>
                <a:cs typeface="Calibri"/>
              </a:rPr>
              <a:t> </a:t>
            </a:r>
            <a:r>
              <a:rPr spc="-20" dirty="0"/>
              <a:t>pa</a:t>
            </a:r>
            <a:r>
              <a:rPr spc="-75" dirty="0"/>
              <a:t>r</a:t>
            </a:r>
            <a:r>
              <a:rPr spc="-15" dirty="0"/>
              <a:t>a</a:t>
            </a:r>
            <a:r>
              <a:rPr spc="130" dirty="0"/>
              <a:t> </a:t>
            </a:r>
            <a:r>
              <a:rPr spc="-15" dirty="0"/>
              <a:t>log</a:t>
            </a:r>
            <a:r>
              <a:rPr spc="-80" dirty="0"/>
              <a:t>r</a:t>
            </a:r>
            <a:r>
              <a:rPr spc="-15" dirty="0"/>
              <a:t>ar</a:t>
            </a:r>
            <a:r>
              <a:rPr spc="11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35" dirty="0"/>
              <a:t>c</a:t>
            </a:r>
            <a:r>
              <a:rPr spc="-20" dirty="0"/>
              <a:t>onectivid</a:t>
            </a:r>
            <a:r>
              <a:rPr spc="-5" dirty="0"/>
              <a:t>a</a:t>
            </a:r>
            <a:r>
              <a:rPr spc="-15" dirty="0"/>
              <a:t>d</a:t>
            </a:r>
            <a:r>
              <a:rPr spc="12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35" dirty="0"/>
              <a:t> </a:t>
            </a:r>
            <a:r>
              <a:rPr spc="-10" dirty="0"/>
              <a:t>u</a:t>
            </a:r>
            <a:r>
              <a:rPr spc="-15" dirty="0"/>
              <a:t>n</a:t>
            </a:r>
            <a:r>
              <a:rPr spc="114" dirty="0"/>
              <a:t> </a:t>
            </a:r>
            <a:r>
              <a:rPr spc="-15" dirty="0"/>
              <a:t>e</a:t>
            </a:r>
            <a:r>
              <a:rPr spc="-10" dirty="0"/>
              <a:t>s</a:t>
            </a:r>
            <a:r>
              <a:rPr spc="-20" dirty="0"/>
              <a:t>paci</a:t>
            </a:r>
            <a:r>
              <a:rPr spc="-15" dirty="0"/>
              <a:t>o</a:t>
            </a:r>
            <a:r>
              <a:rPr spc="130" dirty="0"/>
              <a:t> </a:t>
            </a:r>
            <a:r>
              <a:rPr spc="-20" dirty="0"/>
              <a:t>d</a:t>
            </a:r>
            <a:r>
              <a:rPr spc="-15" dirty="0"/>
              <a:t>e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5" dirty="0"/>
              <a:t>o</a:t>
            </a:r>
            <a:r>
              <a:rPr spc="-40" dirty="0"/>
              <a:t>w</a:t>
            </a:r>
            <a:r>
              <a:rPr spc="-25" dirty="0"/>
              <a:t>o</a:t>
            </a:r>
            <a:r>
              <a:rPr spc="-15" dirty="0"/>
              <a:t>rking</a:t>
            </a:r>
            <a:r>
              <a:rPr spc="120" dirty="0"/>
              <a:t> </a:t>
            </a:r>
            <a:r>
              <a:rPr spc="-35" dirty="0"/>
              <a:t>c</a:t>
            </a:r>
            <a:r>
              <a:rPr spc="-20" dirty="0"/>
              <a:t>o</a:t>
            </a:r>
            <a:r>
              <a:rPr spc="-15" dirty="0"/>
              <a:t>n</a:t>
            </a:r>
            <a:r>
              <a:rPr spc="120" dirty="0"/>
              <a:t> </a:t>
            </a:r>
            <a:r>
              <a:rPr spc="-20" dirty="0"/>
              <a:t>l</a:t>
            </a:r>
            <a:r>
              <a:rPr spc="-15" dirty="0"/>
              <a:t>a</a:t>
            </a:r>
            <a:r>
              <a:rPr spc="125" dirty="0"/>
              <a:t> </a:t>
            </a:r>
            <a:r>
              <a:rPr spc="-50" dirty="0"/>
              <a:t>r</a:t>
            </a:r>
            <a:r>
              <a:rPr spc="-15" dirty="0"/>
              <a:t>ed</a:t>
            </a:r>
            <a:r>
              <a:rPr spc="-10" dirty="0"/>
              <a:t> I</a:t>
            </a:r>
            <a:r>
              <a:rPr spc="-45" dirty="0"/>
              <a:t>n</a:t>
            </a:r>
            <a:r>
              <a:rPr spc="-35" dirty="0"/>
              <a:t>t</a:t>
            </a:r>
            <a:r>
              <a:rPr spc="-15" dirty="0"/>
              <a:t>ern</a:t>
            </a:r>
            <a:r>
              <a:rPr spc="-40" dirty="0"/>
              <a:t>e</a:t>
            </a:r>
            <a:r>
              <a:rPr spc="-10" dirty="0"/>
              <a:t>t</a:t>
            </a:r>
            <a:r>
              <a:rPr dirty="0"/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pc="-25" dirty="0"/>
              <a:t>Cas</a:t>
            </a:r>
            <a:r>
              <a:rPr spc="-20" dirty="0"/>
              <a:t>o</a:t>
            </a:r>
            <a:r>
              <a:rPr spc="5" dirty="0"/>
              <a:t> </a:t>
            </a:r>
            <a:r>
              <a:rPr spc="-35" dirty="0"/>
              <a:t>E</a:t>
            </a:r>
            <a:r>
              <a:rPr spc="-20" dirty="0"/>
              <a:t>spacio</a:t>
            </a:r>
            <a:r>
              <a:rPr dirty="0"/>
              <a:t> de</a:t>
            </a:r>
            <a:r>
              <a:rPr spc="20" dirty="0"/>
              <a:t> </a:t>
            </a:r>
            <a:r>
              <a:rPr spc="-25" dirty="0"/>
              <a:t>C</a:t>
            </a:r>
            <a:r>
              <a:rPr spc="-35" dirty="0"/>
              <a:t>o</a:t>
            </a:r>
            <a:r>
              <a:rPr spc="-20" dirty="0"/>
              <a:t>working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68700" y="479298"/>
            <a:ext cx="5164455" cy="482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600" b="1" spc="-25" dirty="0">
                <a:latin typeface="Calibri"/>
                <a:cs typeface="Calibri"/>
              </a:rPr>
              <a:t>Cas</a:t>
            </a:r>
            <a:r>
              <a:rPr sz="3600" b="1" spc="-20" dirty="0">
                <a:latin typeface="Calibri"/>
                <a:cs typeface="Calibri"/>
              </a:rPr>
              <a:t>o</a:t>
            </a:r>
            <a:r>
              <a:rPr sz="3600" b="1" spc="5" dirty="0">
                <a:latin typeface="Calibri"/>
                <a:cs typeface="Calibri"/>
              </a:rPr>
              <a:t> </a:t>
            </a:r>
            <a:r>
              <a:rPr sz="3600" b="1" spc="-35" dirty="0">
                <a:latin typeface="Calibri"/>
                <a:cs typeface="Calibri"/>
              </a:rPr>
              <a:t>E</a:t>
            </a:r>
            <a:r>
              <a:rPr sz="3600" b="1" spc="-20" dirty="0">
                <a:latin typeface="Calibri"/>
                <a:cs typeface="Calibri"/>
              </a:rPr>
              <a:t>spacio</a:t>
            </a:r>
            <a:r>
              <a:rPr sz="3600" b="1" dirty="0">
                <a:latin typeface="Calibri"/>
                <a:cs typeface="Calibri"/>
              </a:rPr>
              <a:t> de</a:t>
            </a:r>
            <a:r>
              <a:rPr sz="3600" b="1" spc="20" dirty="0">
                <a:latin typeface="Calibri"/>
                <a:cs typeface="Calibri"/>
              </a:rPr>
              <a:t> </a:t>
            </a:r>
            <a:r>
              <a:rPr sz="3600" b="1" spc="-5" dirty="0">
                <a:latin typeface="Calibri"/>
                <a:cs typeface="Calibri"/>
              </a:rPr>
              <a:t>Co</a:t>
            </a:r>
            <a:r>
              <a:rPr sz="3600" b="1" spc="-25" dirty="0">
                <a:latin typeface="Calibri"/>
                <a:cs typeface="Calibri"/>
              </a:rPr>
              <a:t>w</a:t>
            </a:r>
            <a:r>
              <a:rPr sz="3600" b="1" spc="-20" dirty="0">
                <a:latin typeface="Calibri"/>
                <a:cs typeface="Calibri"/>
              </a:rPr>
              <a:t>ork</a:t>
            </a:r>
            <a:r>
              <a:rPr sz="3600" b="1" spc="-5" dirty="0">
                <a:latin typeface="Calibri"/>
                <a:cs typeface="Calibri"/>
              </a:rPr>
              <a:t>i</a:t>
            </a:r>
            <a:r>
              <a:rPr sz="3600" b="1" spc="-20" dirty="0">
                <a:latin typeface="Calibri"/>
                <a:cs typeface="Calibri"/>
              </a:rPr>
              <a:t>ng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41247" y="1120139"/>
            <a:ext cx="10617708" cy="5417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281" y="1371600"/>
            <a:ext cx="10983097" cy="42034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000"/>
              </a:lnSpc>
            </a:pPr>
            <a:r>
              <a:rPr sz="2000" spc="-5" dirty="0">
                <a:latin typeface="Calibri"/>
                <a:cs typeface="Calibri"/>
              </a:rPr>
              <a:t>Debemo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eali</a:t>
            </a:r>
            <a:r>
              <a:rPr sz="2000" spc="-35" dirty="0">
                <a:latin typeface="Calibri"/>
                <a:cs typeface="Calibri"/>
              </a:rPr>
              <a:t>z</a:t>
            </a:r>
            <a:r>
              <a:rPr sz="2000" dirty="0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ñ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tri</a:t>
            </a:r>
            <a:r>
              <a:rPr sz="2000" spc="-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 err="1">
                <a:latin typeface="Calibri"/>
                <a:cs typeface="Calibri"/>
              </a:rPr>
              <a:t>e</a:t>
            </a:r>
            <a:r>
              <a:rPr sz="2000" spc="-25" dirty="0" err="1">
                <a:latin typeface="Calibri"/>
                <a:cs typeface="Calibri"/>
              </a:rPr>
              <a:t>st</a:t>
            </a:r>
            <a:r>
              <a:rPr sz="2000" dirty="0" err="1">
                <a:latin typeface="Calibri"/>
                <a:cs typeface="Calibri"/>
              </a:rPr>
              <a:t>ablecidas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</a:t>
            </a:r>
            <a:r>
              <a:rPr sz="2000" spc="-10" dirty="0">
                <a:latin typeface="Calibri"/>
                <a:cs typeface="Calibri"/>
              </a:rPr>
              <a:t>or</a:t>
            </a:r>
            <a:r>
              <a:rPr lang="es-ES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</a:t>
            </a:r>
            <a:r>
              <a:rPr sz="2000" spc="10" dirty="0">
                <a:latin typeface="Calibri"/>
                <a:cs typeface="Calibri"/>
              </a:rPr>
              <a:t>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</a:t>
            </a:r>
            <a:r>
              <a:rPr sz="2000" b="1" spc="-20" dirty="0">
                <a:latin typeface="Calibri"/>
                <a:cs typeface="Calibri"/>
              </a:rPr>
              <a:t>VL</a:t>
            </a:r>
            <a:r>
              <a:rPr sz="2000" b="1" spc="-10" dirty="0">
                <a:latin typeface="Calibri"/>
                <a:cs typeface="Calibri"/>
              </a:rPr>
              <a:t>S</a:t>
            </a:r>
            <a:r>
              <a:rPr sz="2000" b="1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150" algn="l"/>
                <a:tab pos="2332038" algn="l"/>
              </a:tabLst>
            </a:pP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P</a:t>
            </a:r>
            <a:r>
              <a:rPr sz="2000" b="1" spc="-10" dirty="0">
                <a:latin typeface="Calibri"/>
                <a:cs typeface="Calibri"/>
              </a:rPr>
              <a:t> </a:t>
            </a:r>
            <a:r>
              <a:rPr lang="es-ES" sz="2000" b="1" spc="-10" dirty="0">
                <a:latin typeface="Calibri"/>
                <a:cs typeface="Calibri"/>
              </a:rPr>
              <a:t>pública </a:t>
            </a:r>
            <a:r>
              <a:rPr sz="2000" spc="-5" dirty="0">
                <a:latin typeface="Calibri"/>
                <a:cs typeface="Calibri"/>
              </a:rPr>
              <a:t>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5" dirty="0">
                <a:latin typeface="Calibri"/>
                <a:cs typeface="Calibri"/>
              </a:rPr>
              <a:t>c</a:t>
            </a:r>
            <a:r>
              <a:rPr sz="2000" spc="-25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arnos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al </a:t>
            </a:r>
            <a:r>
              <a:rPr sz="2000" b="1" dirty="0">
                <a:latin typeface="Calibri"/>
                <a:cs typeface="Calibri"/>
              </a:rPr>
              <a:t>ISP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65.255.255.25</a:t>
            </a:r>
            <a:r>
              <a:rPr sz="2000" b="1" spc="-5" dirty="0">
                <a:latin typeface="Calibri"/>
                <a:cs typeface="Calibri"/>
              </a:rPr>
              <a:t>3/</a:t>
            </a:r>
            <a:r>
              <a:rPr sz="2000" b="1" spc="-10" dirty="0">
                <a:latin typeface="Calibri"/>
                <a:cs typeface="Calibri"/>
              </a:rPr>
              <a:t>30</a:t>
            </a:r>
            <a:endParaRPr sz="2000" dirty="0">
              <a:latin typeface="Calibri"/>
              <a:cs typeface="Calibri"/>
            </a:endParaRP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utili</a:t>
            </a:r>
            <a:r>
              <a:rPr sz="2000" spc="-30" dirty="0">
                <a:latin typeface="Calibri"/>
                <a:cs typeface="Calibri"/>
              </a:rPr>
              <a:t>z</a:t>
            </a:r>
            <a:r>
              <a:rPr sz="2000" spc="-10" dirty="0">
                <a:latin typeface="Calibri"/>
                <a:cs typeface="Calibri"/>
              </a:rPr>
              <a:t>ar t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VLAN</a:t>
            </a:r>
            <a:r>
              <a:rPr sz="2000" b="1" spc="-15" dirty="0">
                <a:latin typeface="Calibri"/>
                <a:cs typeface="Calibri"/>
              </a:rPr>
              <a:t>S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(M</a:t>
            </a:r>
            <a:r>
              <a:rPr sz="2000" spc="5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na</a:t>
            </a:r>
            <a:r>
              <a:rPr sz="2000" spc="-25" dirty="0">
                <a:latin typeface="Calibri"/>
                <a:cs typeface="Calibri"/>
              </a:rPr>
              <a:t>g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210" dirty="0">
                <a:latin typeface="Calibri"/>
                <a:cs typeface="Calibri"/>
              </a:rPr>
              <a:t>r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Us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40" dirty="0">
                <a:latin typeface="Calibri"/>
                <a:cs typeface="Calibri"/>
              </a:rPr>
              <a:t>r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-5" dirty="0">
                <a:latin typeface="Calibri"/>
                <a:cs typeface="Calibri"/>
              </a:rPr>
              <a:t> S</a:t>
            </a:r>
            <a:r>
              <a:rPr sz="2000" spc="5" dirty="0">
                <a:latin typeface="Calibri"/>
                <a:cs typeface="Calibri"/>
              </a:rPr>
              <a:t>er</a:t>
            </a:r>
            <a:r>
              <a:rPr sz="2000" spc="-10" dirty="0">
                <a:latin typeface="Calibri"/>
                <a:cs typeface="Calibri"/>
              </a:rPr>
              <a:t>vice</a:t>
            </a:r>
            <a:r>
              <a:rPr sz="2000" dirty="0">
                <a:latin typeface="Calibri"/>
                <a:cs typeface="Calibri"/>
              </a:rPr>
              <a:t>s)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" dirty="0">
                <a:latin typeface="Calibri"/>
                <a:cs typeface="Calibri"/>
              </a:rPr>
              <a:t>S</a:t>
            </a:r>
            <a:r>
              <a:rPr lang="es-ES" sz="2000" spc="-5" dirty="0">
                <a:latin typeface="Calibri"/>
                <a:cs typeface="Calibri"/>
              </a:rPr>
              <a:t>o</a:t>
            </a:r>
            <a:r>
              <a:rPr sz="2000" spc="-5" dirty="0">
                <a:latin typeface="Calibri"/>
                <a:cs typeface="Calibri"/>
              </a:rPr>
              <a:t>l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grupo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U</a:t>
            </a:r>
            <a:r>
              <a:rPr sz="2000" b="1" spc="-5" dirty="0">
                <a:latin typeface="Calibri"/>
                <a:cs typeface="Calibri"/>
              </a:rPr>
              <a:t>se</a:t>
            </a:r>
            <a:r>
              <a:rPr sz="2000" b="1" spc="-25" dirty="0">
                <a:latin typeface="Calibri"/>
                <a:cs typeface="Calibri"/>
              </a:rPr>
              <a:t>r</a:t>
            </a:r>
            <a:r>
              <a:rPr sz="2000" b="1" spc="-10" dirty="0">
                <a:latin typeface="Calibri"/>
                <a:cs typeface="Calibri"/>
              </a:rPr>
              <a:t>s 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spc="-20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tiene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</a:t>
            </a:r>
            <a:r>
              <a:rPr sz="2000" spc="-3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ción</a:t>
            </a:r>
            <a:r>
              <a:rPr sz="2000" spc="-15" dirty="0">
                <a:latin typeface="Calibri"/>
                <a:cs typeface="Calibri"/>
              </a:rPr>
              <a:t> 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dinámi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sz="2000" b="1" spc="-5" dirty="0">
                <a:latin typeface="Calibri"/>
                <a:cs typeface="Calibri"/>
              </a:rPr>
              <a:t>DHCP</a:t>
            </a:r>
            <a:r>
              <a:rPr sz="2000" dirty="0">
                <a:latin typeface="Calibri"/>
                <a:cs typeface="Calibri"/>
              </a:rPr>
              <a:t>)</a:t>
            </a:r>
          </a:p>
          <a:p>
            <a:pPr marL="469900" marR="6350" indent="-457200">
              <a:lnSpc>
                <a:spcPts val="3000"/>
              </a:lnSpc>
              <a:buFont typeface="+mj-lt"/>
              <a:buAutoNum type="arabicPeriod"/>
              <a:tabLst>
                <a:tab pos="314960" algn="l"/>
              </a:tabLst>
            </a:pPr>
            <a:r>
              <a:rPr sz="2000" spc="-20" dirty="0" err="1">
                <a:latin typeface="Calibri"/>
                <a:cs typeface="Calibri"/>
              </a:rPr>
              <a:t>Deb</a:t>
            </a:r>
            <a:r>
              <a:rPr sz="2000" spc="-10" dirty="0" err="1">
                <a:latin typeface="Calibri"/>
                <a:cs typeface="Calibri"/>
              </a:rPr>
              <a:t>e</a:t>
            </a:r>
            <a:r>
              <a:rPr sz="2000" dirty="0" err="1">
                <a:latin typeface="Calibri"/>
                <a:cs typeface="Calibri"/>
              </a:rPr>
              <a:t>mos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-3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3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net</a:t>
            </a:r>
            <a:r>
              <a:rPr sz="2000" spc="-10" dirty="0">
                <a:latin typeface="Calibri"/>
                <a:cs typeface="Calibri"/>
              </a:rPr>
              <a:t>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qu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ut</a:t>
            </a:r>
            <a:r>
              <a:rPr sz="2000" spc="10" dirty="0">
                <a:latin typeface="Calibri"/>
                <a:cs typeface="Calibri"/>
              </a:rPr>
              <a:t>i</a:t>
            </a:r>
            <a:r>
              <a:rPr sz="2000" dirty="0">
                <a:latin typeface="Calibri"/>
                <a:cs typeface="Calibri"/>
              </a:rPr>
              <a:t>li</a:t>
            </a:r>
            <a:r>
              <a:rPr sz="2000" spc="-40" dirty="0">
                <a:latin typeface="Calibri"/>
                <a:cs typeface="Calibri"/>
              </a:rPr>
              <a:t>z</a:t>
            </a:r>
            <a:r>
              <a:rPr sz="2000" spc="-15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spc="-15" dirty="0">
                <a:latin typeface="Calibri"/>
                <a:cs typeface="Calibri"/>
              </a:rPr>
              <a:t>emos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5" dirty="0">
                <a:latin typeface="Calibri"/>
                <a:cs typeface="Calibri"/>
              </a:rPr>
              <a:t> siguie</a:t>
            </a:r>
            <a:r>
              <a:rPr sz="2000" spc="-25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bloqu</a:t>
            </a:r>
            <a:r>
              <a:rPr sz="2000" dirty="0">
                <a:latin typeface="Calibri"/>
                <a:cs typeface="Calibri"/>
              </a:rPr>
              <a:t>e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I</a:t>
            </a:r>
            <a:r>
              <a:rPr lang="es-ES" sz="200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65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100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255</a:t>
            </a:r>
            <a:r>
              <a:rPr sz="2000" b="1" spc="-5" dirty="0">
                <a:latin typeface="Calibri"/>
                <a:cs typeface="Calibri"/>
              </a:rPr>
              <a:t>.</a:t>
            </a:r>
            <a:r>
              <a:rPr sz="2000" b="1" spc="-20" dirty="0">
                <a:latin typeface="Calibri"/>
                <a:cs typeface="Calibri"/>
              </a:rPr>
              <a:t>12</a:t>
            </a:r>
            <a:r>
              <a:rPr sz="2000" b="1" spc="-15" dirty="0">
                <a:latin typeface="Calibri"/>
                <a:cs typeface="Calibri"/>
              </a:rPr>
              <a:t>8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/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29</a:t>
            </a:r>
            <a:endParaRPr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-70" dirty="0">
                <a:latin typeface="Calibri"/>
                <a:cs typeface="Calibri"/>
              </a:rPr>
              <a:t>P</a:t>
            </a:r>
            <a:r>
              <a:rPr sz="2000" spc="-2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lim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35" dirty="0">
                <a:latin typeface="Calibri"/>
                <a:cs typeface="Calibri"/>
              </a:rPr>
              <a:t>t</a:t>
            </a:r>
            <a:r>
              <a:rPr sz="2000" spc="-1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</a:t>
            </a:r>
            <a:r>
              <a:rPr sz="2000" spc="-60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deb</a:t>
            </a:r>
            <a:r>
              <a:rPr sz="2000" spc="-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mos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 err="1">
                <a:latin typeface="Calibri"/>
                <a:cs typeface="Calibri"/>
              </a:rPr>
              <a:t>utili</a:t>
            </a:r>
            <a:r>
              <a:rPr sz="2000" spc="-45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lang="es-ES" sz="2000" b="1" spc="25" dirty="0">
                <a:latin typeface="Calibri"/>
                <a:cs typeface="Calibri"/>
              </a:rPr>
              <a:t>PAT (NAT overload)</a:t>
            </a:r>
            <a:r>
              <a:rPr sz="2000" dirty="0">
                <a:latin typeface="Calibri"/>
                <a:cs typeface="Calibri"/>
              </a:rPr>
              <a:t>.</a:t>
            </a:r>
            <a:endParaRPr lang="es-ES" sz="2000" dirty="0">
              <a:latin typeface="Calibri"/>
              <a:cs typeface="Calibri"/>
            </a:endParaRPr>
          </a:p>
          <a:p>
            <a:pPr marL="469900" marR="5080" indent="-457200">
              <a:lnSpc>
                <a:spcPts val="3000"/>
              </a:lnSpc>
              <a:buFont typeface="+mj-lt"/>
              <a:buAutoNum type="arabicPeriod"/>
              <a:tabLst>
                <a:tab pos="7380605" algn="l"/>
              </a:tabLst>
            </a:pPr>
            <a:r>
              <a:rPr sz="2000" spc="10" dirty="0" err="1">
                <a:latin typeface="Calibri"/>
                <a:cs typeface="Calibri"/>
              </a:rPr>
              <a:t>S</a:t>
            </a:r>
            <a:r>
              <a:rPr sz="2000" spc="-15" dirty="0" err="1">
                <a:latin typeface="Calibri"/>
                <a:cs typeface="Calibri"/>
              </a:rPr>
              <a:t>e</a:t>
            </a:r>
            <a:r>
              <a:rPr sz="2000" spc="15" dirty="0" err="1">
                <a:latin typeface="Calibri"/>
                <a:cs typeface="Calibri"/>
              </a:rPr>
              <a:t>r</a:t>
            </a:r>
            <a:r>
              <a:rPr sz="2000" dirty="0" err="1">
                <a:latin typeface="Calibri"/>
                <a:cs typeface="Calibri"/>
              </a:rPr>
              <a:t>vid</a:t>
            </a:r>
            <a:r>
              <a:rPr sz="2000" spc="-15" dirty="0" err="1">
                <a:latin typeface="Calibri"/>
                <a:cs typeface="Calibri"/>
              </a:rPr>
              <a:t>o</a:t>
            </a:r>
            <a:r>
              <a:rPr sz="2000" spc="-10" dirty="0" err="1">
                <a:latin typeface="Calibri"/>
                <a:cs typeface="Calibri"/>
              </a:rPr>
              <a:t>r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y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Cáma</a:t>
            </a:r>
            <a:r>
              <a:rPr sz="2000" spc="-5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WE</a:t>
            </a:r>
            <a:r>
              <a:rPr sz="2000" spc="-15" dirty="0">
                <a:latin typeface="Calibri"/>
                <a:cs typeface="Calibri"/>
              </a:rPr>
              <a:t>B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0" dirty="0" err="1">
                <a:latin typeface="Calibri"/>
                <a:cs typeface="Calibri"/>
              </a:rPr>
              <a:t>tiene</a:t>
            </a:r>
            <a:r>
              <a:rPr sz="2000" dirty="0" err="1">
                <a:latin typeface="Calibri"/>
                <a:cs typeface="Calibri"/>
              </a:rPr>
              <a:t>n</a:t>
            </a:r>
            <a:r>
              <a:rPr lang="es-ES" sz="2000" dirty="0">
                <a:latin typeface="Calibri"/>
                <a:cs typeface="Calibri"/>
              </a:rPr>
              <a:t> </a:t>
            </a:r>
            <a:r>
              <a:rPr lang="es-ES" sz="2000" b="1" dirty="0">
                <a:latin typeface="Calibri"/>
                <a:cs typeface="Calibri"/>
              </a:rPr>
              <a:t>NAT estático</a:t>
            </a:r>
            <a:r>
              <a:rPr sz="2000" dirty="0">
                <a:latin typeface="Calibri"/>
                <a:cs typeface="Calibri"/>
              </a:rPr>
              <a:t>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La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IP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públi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pa</a:t>
            </a:r>
            <a:r>
              <a:rPr sz="2000" spc="-4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e</a:t>
            </a:r>
            <a:r>
              <a:rPr sz="2000" spc="-35" dirty="0">
                <a:latin typeface="Calibri"/>
                <a:cs typeface="Calibri"/>
              </a:rPr>
              <a:t>st</a:t>
            </a:r>
            <a:r>
              <a:rPr sz="2000" spc="-5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se</a:t>
            </a:r>
            <a:r>
              <a:rPr sz="2000" spc="15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vicios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y</a:t>
            </a:r>
            <a:r>
              <a:rPr sz="2000" spc="-15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ha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sid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sel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15" dirty="0">
                <a:latin typeface="Calibri"/>
                <a:cs typeface="Calibri"/>
              </a:rPr>
              <a:t>c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ionada</a:t>
            </a:r>
            <a:r>
              <a:rPr sz="2000" spc="-5" dirty="0">
                <a:latin typeface="Calibri"/>
                <a:cs typeface="Calibri"/>
              </a:rPr>
              <a:t>s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469900" indent="-457200">
              <a:lnSpc>
                <a:spcPts val="3000"/>
              </a:lnSpc>
              <a:buFont typeface="+mj-lt"/>
              <a:buAutoNum type="arabicPeriod"/>
              <a:tabLst>
                <a:tab pos="311785" algn="l"/>
              </a:tabLst>
            </a:pPr>
            <a:r>
              <a:rPr sz="2000" spc="-50" dirty="0" err="1">
                <a:latin typeface="Calibri"/>
                <a:cs typeface="Calibri"/>
              </a:rPr>
              <a:t>R</a:t>
            </a:r>
            <a:r>
              <a:rPr sz="2000" spc="-15" dirty="0" err="1">
                <a:latin typeface="Calibri"/>
                <a:cs typeface="Calibri"/>
              </a:rPr>
              <a:t>ea</a:t>
            </a:r>
            <a:r>
              <a:rPr sz="2000" dirty="0" err="1">
                <a:latin typeface="Calibri"/>
                <a:cs typeface="Calibri"/>
              </a:rPr>
              <a:t>li</a:t>
            </a:r>
            <a:r>
              <a:rPr sz="2000" spc="-40" dirty="0" err="1">
                <a:latin typeface="Calibri"/>
                <a:cs typeface="Calibri"/>
              </a:rPr>
              <a:t>z</a:t>
            </a:r>
            <a:r>
              <a:rPr sz="2000" spc="-10" dirty="0" err="1">
                <a:latin typeface="Calibri"/>
                <a:cs typeface="Calibri"/>
              </a:rPr>
              <a:t>ar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pru</a:t>
            </a:r>
            <a:r>
              <a:rPr sz="2000" spc="-10" dirty="0">
                <a:latin typeface="Calibri"/>
                <a:cs typeface="Calibri"/>
              </a:rPr>
              <a:t>e</a:t>
            </a:r>
            <a:r>
              <a:rPr sz="2000" spc="-5" dirty="0">
                <a:latin typeface="Calibri"/>
                <a:cs typeface="Calibri"/>
              </a:rPr>
              <a:t>ba</a:t>
            </a:r>
            <a:r>
              <a:rPr sz="2000" dirty="0">
                <a:latin typeface="Calibri"/>
                <a:cs typeface="Calibri"/>
              </a:rPr>
              <a:t>s </a:t>
            </a:r>
            <a:r>
              <a:rPr sz="2000" spc="-20" dirty="0">
                <a:latin typeface="Calibri"/>
                <a:cs typeface="Calibri"/>
              </a:rPr>
              <a:t>d</a:t>
            </a:r>
            <a:r>
              <a:rPr sz="2000" spc="-15" dirty="0">
                <a:latin typeface="Calibri"/>
                <a:cs typeface="Calibri"/>
              </a:rPr>
              <a:t>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c</a:t>
            </a:r>
            <a:r>
              <a:rPr sz="2000" spc="-5" dirty="0">
                <a:latin typeface="Calibri"/>
                <a:cs typeface="Calibri"/>
              </a:rPr>
              <a:t>onectivida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ne</a:t>
            </a:r>
            <a:r>
              <a:rPr sz="2000" spc="-10" dirty="0">
                <a:latin typeface="Calibri"/>
                <a:cs typeface="Calibri"/>
              </a:rPr>
              <a:t>c</a:t>
            </a:r>
            <a:r>
              <a:rPr sz="2000" spc="-15" dirty="0">
                <a:latin typeface="Calibri"/>
                <a:cs typeface="Calibri"/>
              </a:rPr>
              <a:t>esar</a:t>
            </a:r>
            <a:r>
              <a:rPr sz="2000" dirty="0">
                <a:latin typeface="Calibri"/>
                <a:cs typeface="Calibri"/>
              </a:rPr>
              <a:t>ias.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50439E7-051A-49D7-BFD6-237A56112EE4}"/>
              </a:ext>
            </a:extLst>
          </p:cNvPr>
          <p:cNvSpPr txBox="1">
            <a:spLocks noChangeArrowheads="1"/>
          </p:cNvSpPr>
          <p:nvPr/>
        </p:nvSpPr>
        <p:spPr>
          <a:xfrm>
            <a:off x="762000" y="158198"/>
            <a:ext cx="10443519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Restricciones y consideraciones del cliente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</TotalTime>
  <Words>371</Words>
  <Application>Microsoft Office PowerPoint</Application>
  <PresentationFormat>Panorámica</PresentationFormat>
  <Paragraphs>31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Calibri</vt:lpstr>
      <vt:lpstr>Dom Casual</vt:lpstr>
      <vt:lpstr>Office Theme</vt:lpstr>
      <vt:lpstr>Presentación de PowerPoint</vt:lpstr>
      <vt:lpstr>Caso Espacio de Coworking</vt:lpstr>
      <vt:lpstr>Caso Espacio de Coworking</vt:lpstr>
      <vt:lpstr>Caso Espacio de Coworking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José Oscar Hernández Pérez</dc:creator>
  <cp:lastModifiedBy>Lizethe Pérez Fuertes</cp:lastModifiedBy>
  <cp:revision>5</cp:revision>
  <dcterms:created xsi:type="dcterms:W3CDTF">2021-02-01T12:33:05Z</dcterms:created>
  <dcterms:modified xsi:type="dcterms:W3CDTF">2021-05-11T03:57:37Z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2020-11-04T00:00:00Z</vt:filetime>
  </property>
  <property fmtid="{D5CDD505-2E9C-101B-9397-08002B2CF9AE}" pid="3" name="LastSaved">
    <vt:filetime>2021-02-01T00:00:00Z</vt:filetime>
  </property>
</Properties>
</file>