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direccionamiento?_________________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0518"/>
              </p:ext>
            </p:extLst>
          </p:nvPr>
        </p:nvGraphicFramePr>
        <p:xfrm>
          <a:off x="2843808" y="3933056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03727"/>
              </p:ext>
            </p:extLst>
          </p:nvPr>
        </p:nvGraphicFramePr>
        <p:xfrm>
          <a:off x="719572" y="3461248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48" y="2060848"/>
            <a:ext cx="7686040" cy="364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</a:t>
            </a:r>
            <a:r>
              <a:rPr lang="es-ES" sz="2000" b="1" dirty="0">
                <a:cs typeface="Times New Roman"/>
              </a:rPr>
              <a:t>máscara de subred</a:t>
            </a:r>
            <a:r>
              <a:rPr lang="es-ES" sz="2000" dirty="0">
                <a:cs typeface="Times New Roman"/>
              </a:rPr>
              <a:t>.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______________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Calcular el </a:t>
            </a: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9213"/>
              </p:ext>
            </p:extLst>
          </p:nvPr>
        </p:nvGraphicFramePr>
        <p:xfrm>
          <a:off x="494944" y="3319275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2697</Words>
  <Application>Microsoft Office PowerPoint</Application>
  <PresentationFormat>Presentación en pantalla (4:3)</PresentationFormat>
  <Paragraphs>399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125</cp:revision>
  <dcterms:created xsi:type="dcterms:W3CDTF">2013-06-11T22:32:36Z</dcterms:created>
  <dcterms:modified xsi:type="dcterms:W3CDTF">2021-02-18T16:17:41Z</dcterms:modified>
</cp:coreProperties>
</file>