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460" r:id="rId3"/>
    <p:sldId id="461" r:id="rId4"/>
    <p:sldId id="462" r:id="rId5"/>
    <p:sldId id="279" r:id="rId6"/>
    <p:sldId id="281" r:id="rId7"/>
    <p:sldId id="282" r:id="rId8"/>
    <p:sldId id="304" r:id="rId9"/>
    <p:sldId id="265" r:id="rId10"/>
    <p:sldId id="285" r:id="rId11"/>
    <p:sldId id="283" r:id="rId12"/>
    <p:sldId id="291" r:id="rId13"/>
    <p:sldId id="288" r:id="rId14"/>
    <p:sldId id="305" r:id="rId15"/>
    <p:sldId id="270" r:id="rId16"/>
    <p:sldId id="465" r:id="rId17"/>
    <p:sldId id="292" r:id="rId18"/>
    <p:sldId id="302" r:id="rId19"/>
    <p:sldId id="466" r:id="rId20"/>
    <p:sldId id="296" r:id="rId21"/>
    <p:sldId id="306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99" d="100"/>
          <a:sy n="99" d="100"/>
        </p:scale>
        <p:origin x="18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112317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Subnetting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Longitud fija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6338" y="1653027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lang="es-MX" sz="2000" dirty="0">
                <a:cs typeface="Times New Roman"/>
              </a:rPr>
              <a:t>res</a:t>
            </a:r>
            <a:r>
              <a:rPr lang="es-MX" sz="2000" spc="-15" dirty="0">
                <a:cs typeface="Times New Roman"/>
              </a:rPr>
              <a:t>t</a:t>
            </a:r>
            <a:r>
              <a:rPr lang="es-MX" sz="2000" dirty="0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lang="es-MX" sz="2000" dirty="0">
                <a:cs typeface="Times New Roman"/>
              </a:rPr>
              <a:t>prefij</a:t>
            </a:r>
            <a:r>
              <a:rPr lang="es-MX"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366705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lang="es-MX" sz="2000" dirty="0">
                <a:cs typeface="Times New Roman"/>
              </a:rPr>
              <a:t>Subneteo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324820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32482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335488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335488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3354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33548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5183088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5059644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3131838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3118376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38692"/>
              </p:ext>
            </p:extLst>
          </p:nvPr>
        </p:nvGraphicFramePr>
        <p:xfrm>
          <a:off x="1893794" y="2259249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471601" y="3580405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BE71CA1-AE6C-478F-A0CD-C071032EB564}"/>
              </a:ext>
            </a:extLst>
          </p:cNvPr>
          <p:cNvSpPr txBox="1"/>
          <p:nvPr/>
        </p:nvSpPr>
        <p:spPr>
          <a:xfrm>
            <a:off x="3707904" y="955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  <p:bldP spid="49" grpId="0"/>
      <p:bldP spid="5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corresponden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9384C9-1213-42FA-A71A-F1774798E666}"/>
              </a:ext>
            </a:extLst>
          </p:cNvPr>
          <p:cNvSpPr txBox="1"/>
          <p:nvPr/>
        </p:nvSpPr>
        <p:spPr>
          <a:xfrm>
            <a:off x="3571930" y="643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8" grpId="0"/>
      <p:bldP spid="49" grpId="0"/>
      <p:bldP spid="56" grpId="0"/>
      <p:bldP spid="57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3528" y="1119110"/>
            <a:ext cx="835292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determine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62015"/>
              </p:ext>
            </p:extLst>
          </p:nvPr>
        </p:nvGraphicFramePr>
        <p:xfrm>
          <a:off x="323528" y="1799412"/>
          <a:ext cx="8424936" cy="3173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548499248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sub</a:t>
                      </a:r>
                      <a:r>
                        <a:rPr sz="2400" b="1" spc="-50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lang="es-MX" sz="2400" b="1" dirty="0">
                        <a:solidFill>
                          <a:srgbClr val="FFFFFF"/>
                        </a:solidFill>
                        <a:latin typeface="+mn-lt"/>
                        <a:cs typeface="Times New Roman"/>
                      </a:endParaRPr>
                    </a:p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solidFill>
                            <a:schemeClr val="accent6"/>
                          </a:solidFill>
                          <a:latin typeface="+mn-lt"/>
                          <a:cs typeface="Times New Roman"/>
                        </a:rPr>
                        <a:t>Método de CISCO</a:t>
                      </a:r>
                      <a:endParaRPr sz="1600" dirty="0">
                        <a:solidFill>
                          <a:schemeClr val="accent6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s-MX"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lang="es-MX"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MX"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lang="es-MX"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lang="es-MX"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</a:p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solidFill>
                            <a:schemeClr val="accent6"/>
                          </a:solidFill>
                          <a:latin typeface="+mn-lt"/>
                          <a:cs typeface="Times New Roman"/>
                        </a:rPr>
                        <a:t>Método base 10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1110 0000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256" y="4877053"/>
            <a:ext cx="3596178" cy="1981263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AFB59491-8EA0-2656-6BAC-ACBF35E7A80E}"/>
              </a:ext>
            </a:extLst>
          </p:cNvPr>
          <p:cNvSpPr txBox="1"/>
          <p:nvPr/>
        </p:nvSpPr>
        <p:spPr>
          <a:xfrm>
            <a:off x="308688" y="5277417"/>
            <a:ext cx="5112568" cy="92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Método base 10: </a:t>
            </a:r>
          </a:p>
          <a:p>
            <a:pPr marL="182563" marR="5080" indent="-169863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A la izquierda del byte crítico corresponde el valor de 255</a:t>
            </a:r>
          </a:p>
          <a:p>
            <a:pPr marL="182563" marR="5080" indent="-169863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A la derecha del byte crítico corresponde el valor de 0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F1C15-F0BA-A7DE-93EC-38DA2D6A1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97682"/>
              </p:ext>
            </p:extLst>
          </p:nvPr>
        </p:nvGraphicFramePr>
        <p:xfrm>
          <a:off x="610792" y="2579660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1875081148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3611298979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275576477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605806434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247364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255.255.0.0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latin typeface="+mn-lt"/>
                          <a:cs typeface="Times New Roman"/>
                        </a:rPr>
                        <a:t>129. 10. 255. 255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0319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391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887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633121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9687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rgbClr val="FF0000"/>
                </a:solidFill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lang="es-MX" sz="2400" dirty="0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lang="es-MX" sz="2400" spc="-50" dirty="0">
                <a:cs typeface="Times New Roman"/>
              </a:rPr>
              <a:t>r</a:t>
            </a:r>
            <a:r>
              <a:rPr lang="es-MX" sz="2400" spc="-10" dirty="0">
                <a:cs typeface="Times New Roman"/>
              </a:rPr>
              <a:t>e</a:t>
            </a:r>
            <a:r>
              <a:rPr lang="es-MX" sz="2400" dirty="0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lang="es-MX" sz="2400" dirty="0">
                <a:cs typeface="Times New Roman"/>
              </a:rPr>
              <a:t>utili</a:t>
            </a:r>
            <a:r>
              <a:rPr lang="es-MX" sz="2400" spc="-20" dirty="0">
                <a:cs typeface="Times New Roman"/>
              </a:rPr>
              <a:t>z</a:t>
            </a:r>
            <a:r>
              <a:rPr lang="es-MX" sz="2400" dirty="0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MX" sz="2400" dirty="0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lang="es-MX" sz="2400" dirty="0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host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lang="es-MX" sz="2400" dirty="0">
                <a:cs typeface="Times New Roman"/>
              </a:rPr>
              <a:t>sub</a:t>
            </a:r>
            <a:r>
              <a:rPr lang="es-MX" sz="2400" spc="-50" dirty="0">
                <a:cs typeface="Times New Roman"/>
              </a:rPr>
              <a:t>r</a:t>
            </a:r>
            <a:r>
              <a:rPr lang="es-MX" sz="2400" dirty="0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lang="es-MX"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  <a:endParaRPr lang="es-ES" sz="800" dirty="0">
              <a:solidFill>
                <a:srgbClr val="3333CC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3C4E7D9E-FAC2-40BA-B59D-08C52BB87891}"/>
              </a:ext>
            </a:extLst>
          </p:cNvPr>
          <p:cNvSpPr txBox="1"/>
          <p:nvPr/>
        </p:nvSpPr>
        <p:spPr>
          <a:xfrm>
            <a:off x="671144" y="5090656"/>
            <a:ext cx="7933304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73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6" grpId="0"/>
      <p:bldP spid="7" grpId="0"/>
      <p:bldP spid="11" grpId="0"/>
      <p:bldP spid="13" grpId="0" animBg="1"/>
      <p:bldP spid="14" grpId="0" animBg="1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69" y="1484784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00808"/>
            <a:ext cx="3448645" cy="337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máscaras de subred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subredes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Identificar la primera y última dirección IP válida, y la dirección de broadcast de una subred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0796" y="54868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>
                <a:cs typeface="Times New Roman"/>
              </a:rPr>
              <a:t>i</a:t>
            </a:r>
            <a:r>
              <a:rPr lang="es-MX" spc="-45" dirty="0">
                <a:cs typeface="Times New Roman"/>
              </a:rPr>
              <a:t>r</a:t>
            </a:r>
            <a:r>
              <a:rPr lang="es-MX" dirty="0">
                <a:cs typeface="Times New Roman"/>
              </a:rPr>
              <a:t>e</a:t>
            </a:r>
            <a:r>
              <a:rPr lang="es-MX" spc="-10" dirty="0">
                <a:cs typeface="Times New Roman"/>
              </a:rPr>
              <a:t>cc</a:t>
            </a:r>
            <a:r>
              <a:rPr lang="es-MX" dirty="0">
                <a:cs typeface="Times New Roman"/>
              </a:rPr>
              <a:t>ión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79750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lang="es-MX" sz="1400" b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 de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6107"/>
              </p:ext>
            </p:extLst>
          </p:nvPr>
        </p:nvGraphicFramePr>
        <p:xfrm>
          <a:off x="550076" y="2617020"/>
          <a:ext cx="7982364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652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78348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07804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890560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subnetting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MX"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s-MX"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lang="es-MX" sz="2000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lang="es-MX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lang="es-MX"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lang="es-MX"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545" y="4741462"/>
            <a:ext cx="3600400" cy="1983588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793966" y="3498777"/>
            <a:ext cx="7844100" cy="86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700808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676328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lang="es-MX" sz="2000" dirty="0">
                <a:cs typeface="Times New Roman"/>
              </a:rPr>
              <a:t>ut</a:t>
            </a:r>
            <a:r>
              <a:rPr lang="es-MX" sz="2000" spc="5" dirty="0">
                <a:cs typeface="Times New Roman"/>
              </a:rPr>
              <a:t>i</a:t>
            </a:r>
            <a:r>
              <a:rPr lang="es-MX" sz="2000" dirty="0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606912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675167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722364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01185"/>
              </p:ext>
            </p:extLst>
          </p:nvPr>
        </p:nvGraphicFramePr>
        <p:xfrm>
          <a:off x="2016520" y="221635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03526"/>
              </p:ext>
            </p:extLst>
          </p:nvPr>
        </p:nvGraphicFramePr>
        <p:xfrm>
          <a:off x="1877568" y="4448604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317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E5B5CE-2E1E-46FC-9A44-4EFA757C2CFC}"/>
              </a:ext>
            </a:extLst>
          </p:cNvPr>
          <p:cNvSpPr txBox="1"/>
          <p:nvPr/>
        </p:nvSpPr>
        <p:spPr>
          <a:xfrm>
            <a:off x="1043608" y="971436"/>
            <a:ext cx="7236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1482</Words>
  <Application>Microsoft Office PowerPoint</Application>
  <PresentationFormat>On-screen Show (4:3)</PresentationFormat>
  <Paragraphs>207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Dirección IP y prefijo de red</vt:lpstr>
      <vt:lpstr>Subredes y máscaras de subred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148</cp:revision>
  <dcterms:created xsi:type="dcterms:W3CDTF">2013-06-11T22:32:36Z</dcterms:created>
  <dcterms:modified xsi:type="dcterms:W3CDTF">2025-02-16T23:09:02Z</dcterms:modified>
</cp:coreProperties>
</file>