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4"/>
  </p:notesMasterIdLst>
  <p:handoutMasterIdLst>
    <p:handoutMasterId r:id="rId15"/>
  </p:handoutMasterIdLst>
  <p:sldIdLst>
    <p:sldId id="791" r:id="rId3"/>
    <p:sldId id="991" r:id="rId4"/>
    <p:sldId id="993" r:id="rId5"/>
    <p:sldId id="994" r:id="rId6"/>
    <p:sldId id="998" r:id="rId7"/>
    <p:sldId id="999" r:id="rId8"/>
    <p:sldId id="913" r:id="rId9"/>
    <p:sldId id="1000" r:id="rId10"/>
    <p:sldId id="1001" r:id="rId11"/>
    <p:sldId id="1004" r:id="rId12"/>
    <p:sldId id="1005" r:id="rId1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3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211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179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760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182761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10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3.2.1.6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Configurar interfaces pasivas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72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3.2.1.7 – Propagar una ruta predeterminada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9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3.1.1 – Descripción general de los 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3.1.1.1 – Evolución de los protocolos de routing dinámico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00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P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rotocolos de routing dinámico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3.1.1 – Descripción general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3.1.1.2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Componentes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8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3.1.1 – Descripción general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3.1.1.2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Componentes de los protocolos de routing dinámico (continuación)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Ventajas y desventajas del routing estático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6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Protocolos de routing dinámico</a:t>
            </a:r>
            <a:endParaRPr lang="es-E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3.1.2.4 – Ventajas y desventajas del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0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7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3.2.1.1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Modos de configuración RIP de un router</a:t>
            </a:r>
          </a:p>
        </p:txBody>
      </p:sp>
    </p:spTree>
    <p:extLst>
      <p:ext uri="{BB962C8B-B14F-4D97-AF65-F5344CB8AC3E}">
        <p14:creationId xmlns:p14="http://schemas.microsoft.com/office/powerpoint/2010/main" val="1352492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3.2.1.3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Verificar el routing RIP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4209335" cy="1481138"/>
          </a:xfrm>
        </p:spPr>
        <p:txBody>
          <a:bodyPr/>
          <a:lstStyle/>
          <a:p>
            <a:pPr eaLnBrk="1" hangingPunct="1"/>
            <a:r>
              <a:rPr lang="es-ES" sz="2400" dirty="0"/>
              <a:t>Ruteo dinámico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Configurar interfaces pasivas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20" y="3581400"/>
            <a:ext cx="42576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8" y="1728080"/>
            <a:ext cx="4973638" cy="195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648" y="3904343"/>
            <a:ext cx="3710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000" dirty="0"/>
              <a:t>El envío de actualizaciones innecesarias a una LAN impacta en la red de tres maneras: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Desperdicio de ancho de banda 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Recursos desperdiciados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Riesgo de seguridad </a:t>
            </a:r>
          </a:p>
        </p:txBody>
      </p:sp>
    </p:spTree>
    <p:extLst>
      <p:ext uri="{BB962C8B-B14F-4D97-AF65-F5344CB8AC3E}">
        <p14:creationId xmlns:p14="http://schemas.microsoft.com/office/powerpoint/2010/main" val="273032278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Propagar una ruta por default (predeterminada)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39" y="1535113"/>
            <a:ext cx="5157559" cy="188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3260759"/>
            <a:ext cx="4393291" cy="34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660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dirty="0"/>
              <a:t>Evolución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799771"/>
            <a:ext cx="7940675" cy="4151767"/>
          </a:xfrm>
        </p:spPr>
        <p:txBody>
          <a:bodyPr/>
          <a:lstStyle/>
          <a:p>
            <a:r>
              <a:rPr lang="es-ES" dirty="0"/>
              <a:t>Los protocolos de ruteo dinámico se utilizan en el ámbito de las redes desde finales de la década de los ochenta.</a:t>
            </a:r>
          </a:p>
          <a:p>
            <a:r>
              <a:rPr lang="es-ES" dirty="0"/>
              <a:t>Las versiones más nuevas admiten la comunicación basada en IPv6.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622" y="4119192"/>
            <a:ext cx="8240636" cy="227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4848" y="3930504"/>
            <a:ext cx="59209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Clasificación de los protocolos de ruteo</a:t>
            </a:r>
          </a:p>
        </p:txBody>
      </p:sp>
    </p:spTree>
    <p:extLst>
      <p:ext uri="{BB962C8B-B14F-4D97-AF65-F5344CB8AC3E}">
        <p14:creationId xmlns:p14="http://schemas.microsoft.com/office/powerpoint/2010/main" val="32329909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99" y="826633"/>
            <a:ext cx="8804275" cy="871538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2800" dirty="0"/>
              <a:t>Componentes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214399" y="1698171"/>
            <a:ext cx="8715202" cy="45429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protocolos de ruteo se usan para facilitar el intercambio de información de ruteo entre los ruteadores.</a:t>
            </a:r>
          </a:p>
          <a:p>
            <a:pPr marL="0" indent="0">
              <a:buNone/>
            </a:pPr>
            <a:r>
              <a:rPr lang="es-ES" dirty="0"/>
              <a:t>El </a:t>
            </a:r>
            <a:r>
              <a:rPr lang="es-ES" b="1" dirty="0"/>
              <a:t>propósito de los protocolos </a:t>
            </a:r>
            <a:r>
              <a:rPr lang="es-ES" dirty="0"/>
              <a:t>de ruteo dinámico incluye:</a:t>
            </a:r>
          </a:p>
          <a:p>
            <a:r>
              <a:rPr lang="es-ES" dirty="0"/>
              <a:t>Descubrir redes remotas</a:t>
            </a:r>
          </a:p>
          <a:p>
            <a:r>
              <a:rPr lang="es-ES" dirty="0"/>
              <a:t>Mantener la información de ruteo actualizada</a:t>
            </a:r>
          </a:p>
          <a:p>
            <a:r>
              <a:rPr lang="es-ES" dirty="0"/>
              <a:t>Escoger el mejor camino hacia las redes de destino</a:t>
            </a:r>
          </a:p>
          <a:p>
            <a:r>
              <a:rPr lang="es-ES" dirty="0"/>
              <a:t>Poder encontrar un mejor camino nuevo si la ruta actual deja de estar disponible</a:t>
            </a:r>
          </a:p>
        </p:txBody>
      </p:sp>
    </p:spTree>
    <p:extLst>
      <p:ext uri="{BB962C8B-B14F-4D97-AF65-F5344CB8AC3E}">
        <p14:creationId xmlns:p14="http://schemas.microsoft.com/office/powerpoint/2010/main" val="80797501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" y="812119"/>
            <a:ext cx="8956675" cy="871538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2800" dirty="0"/>
              <a:t>Componentes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300039" y="1683657"/>
            <a:ext cx="8539161" cy="473165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Los componentes principales de los protocolos de ruteo dinámico incluyen:</a:t>
            </a:r>
          </a:p>
          <a:p>
            <a:pPr lvl="0"/>
            <a:r>
              <a:rPr lang="es-ES" sz="2000" b="1" dirty="0"/>
              <a:t>Estructuras de datos:</a:t>
            </a:r>
            <a:r>
              <a:rPr lang="es-ES" sz="2000" dirty="0"/>
              <a:t> por lo general, los protocolos de ruteo utilizan tablas o bases de datos para sus operaciones. Esta información se guarda en la RAM. </a:t>
            </a:r>
          </a:p>
          <a:p>
            <a:pPr lvl="0"/>
            <a:r>
              <a:rPr lang="es-ES" sz="2000" b="1" dirty="0"/>
              <a:t>Mensajes del protocolo de ruteo:</a:t>
            </a:r>
            <a:r>
              <a:rPr lang="es-ES" sz="2000" dirty="0"/>
              <a:t> los protocolos de ruteo usan varios tipos de mensajes para descubrir routers vecinos e intercambiar información de ruteo. </a:t>
            </a:r>
          </a:p>
          <a:p>
            <a:pPr lvl="0"/>
            <a:r>
              <a:rPr lang="es-ES" sz="2000" b="1" dirty="0"/>
              <a:t>Algoritmo:</a:t>
            </a:r>
            <a:r>
              <a:rPr lang="es-ES" sz="2000" dirty="0"/>
              <a:t> los protocolos de ruteo usan algoritmos para facilitar información de ruteo, para determinar la mejor ruta. </a:t>
            </a:r>
          </a:p>
        </p:txBody>
      </p:sp>
    </p:spTree>
    <p:extLst>
      <p:ext uri="{BB962C8B-B14F-4D97-AF65-F5344CB8AC3E}">
        <p14:creationId xmlns:p14="http://schemas.microsoft.com/office/powerpoint/2010/main" val="91727211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666052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Ventajas y desventajas del ruteo estático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359" y="1794241"/>
            <a:ext cx="7555603" cy="4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2173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519767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Ventajas y desventajas del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116" y="1842230"/>
            <a:ext cx="7967223" cy="339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7255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RIPv2 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71200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 RIP</a:t>
            </a:r>
            <a:br>
              <a:rPr dirty="0"/>
            </a:br>
            <a:r>
              <a:rPr lang="es-ES" sz="2800" dirty="0"/>
              <a:t>Modo de configuración RIP de un router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59" y="1828799"/>
            <a:ext cx="6111813" cy="156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5026" y="3598585"/>
            <a:ext cx="4827898" cy="29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3581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Verificar el ruteo RIP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191" y="1517531"/>
            <a:ext cx="3828639" cy="38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014" y="4609832"/>
            <a:ext cx="4171950" cy="2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F6D4568-04C0-43AF-9D84-79E8C091E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6830" y="1525704"/>
            <a:ext cx="4827898" cy="29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50886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34134</TotalTime>
  <Pages>28</Pages>
  <Words>526</Words>
  <Application>Microsoft Office PowerPoint</Application>
  <PresentationFormat>Presentación en pantalla (4:3)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Wingdings</vt:lpstr>
      <vt:lpstr>PPT-TMPLT-WHT_C</vt:lpstr>
      <vt:lpstr>NetAcad-4F_PPT-WHT_060408</vt:lpstr>
      <vt:lpstr>Ruteo dinámico</vt:lpstr>
      <vt:lpstr>Evolución de los protocolos de ruteo dinámico</vt:lpstr>
      <vt:lpstr>Componentes de los protocolos de ruteo dinámico</vt:lpstr>
      <vt:lpstr>Componentes de los protocolos de ruteo dinámico</vt:lpstr>
      <vt:lpstr>Comparación entre ruteo dinámico y estático Ventajas y desventajas del ruteo estático</vt:lpstr>
      <vt:lpstr>Comparación entre ruteo dinámico y estático Ventajas y desventajas del ruteo dinámico</vt:lpstr>
      <vt:lpstr>RIPv2 </vt:lpstr>
      <vt:lpstr>Configurar el protocolo RIP Modo de configuración RIP de un router</vt:lpstr>
      <vt:lpstr>Configurar el protocolo RIP Verificar el ruteo RIP</vt:lpstr>
      <vt:lpstr>Configurar el protocolo RIP Configurar interfaces pasivas</vt:lpstr>
      <vt:lpstr>Configurar el protocolo RIP Propagar una ruta por default (predeterminada)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1105</cp:revision>
  <cp:lastPrinted>1999-01-27T00:54:54Z</cp:lastPrinted>
  <dcterms:created xsi:type="dcterms:W3CDTF">2006-10-23T15:07:30Z</dcterms:created>
  <dcterms:modified xsi:type="dcterms:W3CDTF">2023-06-11T17:14:11Z</dcterms:modified>
</cp:coreProperties>
</file>