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8.jpg" ContentType="image/jpg"/>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817" r:id="rId21"/>
    <p:sldId id="324" r:id="rId22"/>
    <p:sldId id="325" r:id="rId23"/>
    <p:sldId id="812" r:id="rId24"/>
    <p:sldId id="811" r:id="rId25"/>
    <p:sldId id="326" r:id="rId26"/>
    <p:sldId id="808" r:id="rId27"/>
    <p:sldId id="810" r:id="rId28"/>
    <p:sldId id="805" r:id="rId29"/>
    <p:sldId id="806" r:id="rId30"/>
    <p:sldId id="816" r:id="rId3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1" autoAdjust="0"/>
  </p:normalViewPr>
  <p:slideViewPr>
    <p:cSldViewPr>
      <p:cViewPr varScale="1">
        <p:scale>
          <a:sx n="90" d="100"/>
          <a:sy n="90" d="100"/>
        </p:scale>
        <p:origin x="2136"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15/05/2023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20</a:t>
            </a:fld>
            <a:endParaRPr lang="es-MX" sz="1200"/>
          </a:p>
        </p:txBody>
      </p:sp>
    </p:spTree>
    <p:extLst>
      <p:ext uri="{BB962C8B-B14F-4D97-AF65-F5344CB8AC3E}">
        <p14:creationId xmlns:p14="http://schemas.microsoft.com/office/powerpoint/2010/main" val="25509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15/05/2023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15/05/2023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83933" y="5316568"/>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644723" y="1973784"/>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23949" y="2486213"/>
            <a:ext cx="6396523" cy="2673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1122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name="Bitmap Image" r:id="rId2" imgW="1752475" imgH="2400653" progId="Paint.Picture">
                  <p:embed/>
                </p:oleObj>
              </mc:Choice>
              <mc:Fallback>
                <p:oleObj name="Bitmap Image" r:id="rId2" imgW="1752475" imgH="240065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14989" y="1628507"/>
            <a:ext cx="6072188" cy="481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ts val="600"/>
              </a:spcBef>
            </a:pPr>
            <a:r>
              <a:rPr lang="es-MX" sz="2000" dirty="0">
                <a:latin typeface="+mn-lt"/>
              </a:rPr>
              <a:t>La capa de transporte es la responsable del </a:t>
            </a:r>
            <a:r>
              <a:rPr lang="es-MX" sz="2000" b="1" dirty="0">
                <a:solidFill>
                  <a:schemeClr val="accent6">
                    <a:lumMod val="75000"/>
                  </a:schemeClr>
                </a:solidFill>
                <a:latin typeface="+mn-lt"/>
              </a:rPr>
              <a:t>control de flujo</a:t>
            </a:r>
            <a:r>
              <a:rPr lang="es-MX" sz="2000" dirty="0">
                <a:solidFill>
                  <a:schemeClr val="accent6">
                    <a:lumMod val="75000"/>
                  </a:schemeClr>
                </a:solidFill>
                <a:latin typeface="+mn-lt"/>
              </a:rPr>
              <a:t> </a:t>
            </a:r>
            <a:r>
              <a:rPr lang="es-MX" sz="2000" dirty="0">
                <a:latin typeface="+mn-lt"/>
              </a:rPr>
              <a:t>y del </a:t>
            </a:r>
            <a:r>
              <a:rPr lang="es-MX" sz="2000" b="1" dirty="0">
                <a:solidFill>
                  <a:schemeClr val="accent6">
                    <a:lumMod val="75000"/>
                  </a:schemeClr>
                </a:solidFill>
                <a:latin typeface="+mn-lt"/>
              </a:rPr>
              <a:t>control de errores</a:t>
            </a:r>
            <a:r>
              <a:rPr lang="es-MX" sz="2000" dirty="0">
                <a:latin typeface="+mn-lt"/>
              </a:rPr>
              <a:t>. </a:t>
            </a:r>
          </a:p>
          <a:p>
            <a:pPr marL="342900" indent="-342900" algn="just">
              <a:lnSpc>
                <a:spcPct val="150000"/>
              </a:lnSpc>
              <a:spcBef>
                <a:spcPts val="600"/>
              </a:spcBef>
              <a:buFont typeface="Arial" panose="020B0604020202020204" pitchFamily="34" charset="0"/>
              <a:buChar char="•"/>
            </a:pPr>
            <a:r>
              <a:rPr lang="es-MX" sz="2000" dirty="0">
                <a:latin typeface="+mn-lt"/>
              </a:rPr>
              <a:t>El </a:t>
            </a:r>
            <a:r>
              <a:rPr lang="es-MX" sz="2000" b="1" dirty="0">
                <a:solidFill>
                  <a:schemeClr val="accent6">
                    <a:lumMod val="75000"/>
                  </a:schemeClr>
                </a:solidFill>
                <a:latin typeface="+mn-lt"/>
              </a:rPr>
              <a:t>control de flujo </a:t>
            </a:r>
            <a:r>
              <a:rPr lang="es-MX" sz="2000" dirty="0">
                <a:latin typeface="+mn-lt"/>
              </a:rPr>
              <a:t>sirve para determinar </a:t>
            </a:r>
            <a:r>
              <a:rPr lang="es-MX" sz="2000" b="1" dirty="0">
                <a:latin typeface="+mn-lt"/>
              </a:rPr>
              <a:t>la velocidad óptima de transmisión</a:t>
            </a:r>
            <a:r>
              <a:rPr lang="es-MX" sz="2000" dirty="0">
                <a:latin typeface="+mn-lt"/>
              </a:rPr>
              <a:t> que garantice que un emisor con velocidad de conexión alta no apabulle a un receptor cuya conexión sea lenta. </a:t>
            </a:r>
          </a:p>
          <a:p>
            <a:pPr marL="342900" indent="-342900" algn="just">
              <a:lnSpc>
                <a:spcPct val="150000"/>
              </a:lnSpc>
              <a:spcBef>
                <a:spcPts val="600"/>
              </a:spcBef>
              <a:buFont typeface="Arial" panose="020B0604020202020204" pitchFamily="34" charset="0"/>
              <a:buChar char="•"/>
            </a:pPr>
            <a:r>
              <a:rPr lang="es-MX" sz="2000" dirty="0">
                <a:latin typeface="+mn-lt"/>
              </a:rPr>
              <a:t>La capa de transporte realiza un </a:t>
            </a:r>
            <a:r>
              <a:rPr lang="es-MX" sz="2000" b="1" dirty="0">
                <a:solidFill>
                  <a:schemeClr val="accent6">
                    <a:lumMod val="75000"/>
                  </a:schemeClr>
                </a:solidFill>
                <a:latin typeface="+mn-lt"/>
              </a:rPr>
              <a:t>control de errores</a:t>
            </a:r>
            <a:r>
              <a:rPr lang="es-MX" sz="2000" dirty="0">
                <a:latin typeface="+mn-lt"/>
              </a:rPr>
              <a:t> en el extremo receptor consistente en asegurarse de que todos los datos recibidos estén completos, y solicitará el reenvío en caso de que 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3945259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name="Imagen" r:id="rId4" imgW="1077063" imgH="924514" progId="Word.Picture.8">
                  <p:embed/>
                </p:oleObj>
              </mc:Choice>
              <mc:Fallback>
                <p:oleObj name="Imagen" r:id="rId4"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32731" y="1920619"/>
            <a:ext cx="8223265"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(Tarjeta de red) 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1011555" y="3845612"/>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3" y="337021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err="1">
                <a:latin typeface="Calibri"/>
                <a:cs typeface="Calibri"/>
              </a:rPr>
              <a:t>S</a:t>
            </a:r>
            <a:r>
              <a:rPr b="1" spc="-20" dirty="0" err="1">
                <a:latin typeface="Calibri"/>
                <a:cs typeface="Calibri"/>
              </a:rPr>
              <a:t>wi</a:t>
            </a:r>
            <a:r>
              <a:rPr b="1" spc="-55" dirty="0" err="1">
                <a:latin typeface="Calibri"/>
                <a:cs typeface="Calibri"/>
              </a:rPr>
              <a:t>t</a:t>
            </a:r>
            <a:r>
              <a:rPr b="1" spc="-5" dirty="0" err="1">
                <a:latin typeface="Calibri"/>
                <a:cs typeface="Calibri"/>
              </a:rPr>
              <a:t>c</a:t>
            </a:r>
            <a:r>
              <a:rPr lang="es-ES" b="1" spc="-5" dirty="0">
                <a:latin typeface="Calibri"/>
                <a:cs typeface="Calibri"/>
              </a:rPr>
              <a:t>h</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388489" y="3030280"/>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6" y="4842666"/>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8" y="3304170"/>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5157192"/>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2415</TotalTime>
  <Words>1913</Words>
  <Application>Microsoft Office PowerPoint</Application>
  <PresentationFormat>Presentación en pantalla (4:3)</PresentationFormat>
  <Paragraphs>176</Paragraphs>
  <Slides>30</Slides>
  <Notes>13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30</vt:i4>
      </vt:variant>
    </vt:vector>
  </HeadingPairs>
  <TitlesOfParts>
    <vt:vector size="39" baseType="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131</cp:revision>
  <dcterms:created xsi:type="dcterms:W3CDTF">2013-06-11T22:32:36Z</dcterms:created>
  <dcterms:modified xsi:type="dcterms:W3CDTF">2023-05-15T21:36:55Z</dcterms:modified>
</cp:coreProperties>
</file>