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79" r:id="rId2"/>
    <p:sldId id="291" r:id="rId3"/>
    <p:sldId id="357" r:id="rId4"/>
    <p:sldId id="370" r:id="rId5"/>
    <p:sldId id="358" r:id="rId6"/>
    <p:sldId id="359" r:id="rId7"/>
    <p:sldId id="360" r:id="rId8"/>
    <p:sldId id="361" r:id="rId9"/>
    <p:sldId id="362" r:id="rId10"/>
    <p:sldId id="322" r:id="rId11"/>
    <p:sldId id="323" r:id="rId12"/>
    <p:sldId id="317" r:id="rId13"/>
    <p:sldId id="319" r:id="rId14"/>
    <p:sldId id="320" r:id="rId15"/>
    <p:sldId id="321" r:id="rId16"/>
    <p:sldId id="346" r:id="rId17"/>
    <p:sldId id="347" r:id="rId18"/>
    <p:sldId id="327" r:id="rId19"/>
    <p:sldId id="348" r:id="rId20"/>
    <p:sldId id="351" r:id="rId21"/>
    <p:sldId id="352" r:id="rId22"/>
    <p:sldId id="338" r:id="rId23"/>
    <p:sldId id="332" r:id="rId24"/>
    <p:sldId id="334" r:id="rId25"/>
    <p:sldId id="335" r:id="rId26"/>
    <p:sldId id="349" r:id="rId27"/>
    <p:sldId id="350" r:id="rId28"/>
    <p:sldId id="337" r:id="rId29"/>
    <p:sldId id="354" r:id="rId30"/>
    <p:sldId id="294" r:id="rId31"/>
    <p:sldId id="298" r:id="rId32"/>
    <p:sldId id="315" r:id="rId33"/>
    <p:sldId id="300" r:id="rId34"/>
    <p:sldId id="301" r:id="rId35"/>
    <p:sldId id="302" r:id="rId36"/>
    <p:sldId id="353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110" d="100"/>
          <a:sy n="110" d="100"/>
        </p:scale>
        <p:origin x="156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pcs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se conectan a la red por medio del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access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</a:t>
            </a:r>
            <a:r>
              <a:rPr lang="es-ES_tradnl" sz="32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inalámbrico vs Access </a:t>
            </a:r>
            <a:r>
              <a:rPr lang="es-ES_tradnl" sz="32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point</a:t>
            </a:r>
            <a:endParaRPr lang="es-ES_tradnl" sz="32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2405</Words>
  <Application>Microsoft Office PowerPoint</Application>
  <PresentationFormat>Presentación en pantalla (4:3)</PresentationFormat>
  <Paragraphs>223</Paragraphs>
  <Slides>36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8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2006B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7</cp:revision>
  <dcterms:created xsi:type="dcterms:W3CDTF">2021-02-08T03:07:42Z</dcterms:created>
  <dcterms:modified xsi:type="dcterms:W3CDTF">2022-01-24T18:20:26Z</dcterms:modified>
</cp:coreProperties>
</file>