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41" r:id="rId2"/>
    <p:sldId id="344" r:id="rId3"/>
    <p:sldId id="345" r:id="rId4"/>
    <p:sldId id="346" r:id="rId5"/>
    <p:sldId id="348" r:id="rId6"/>
    <p:sldId id="349" r:id="rId7"/>
    <p:sldId id="802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9" r:id="rId23"/>
    <p:sldId id="366" r:id="rId24"/>
    <p:sldId id="367" r:id="rId25"/>
    <p:sldId id="368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80" r:id="rId35"/>
    <p:sldId id="382" r:id="rId36"/>
    <p:sldId id="381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804" r:id="rId46"/>
    <p:sldId id="803" r:id="rId47"/>
    <p:sldId id="805" r:id="rId48"/>
    <p:sldId id="393" r:id="rId49"/>
    <p:sldId id="394" r:id="rId50"/>
    <p:sldId id="395" r:id="rId51"/>
    <p:sldId id="396" r:id="rId52"/>
    <p:sldId id="397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14/04/2022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40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41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42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43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44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959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/>
              <a:t>PBX es cualquier central telefónica conectada directamente a la red pública de teléfono por </a:t>
            </a:r>
          </a:p>
          <a:p>
            <a:r>
              <a:rPr lang="es-MX" sz="1100"/>
              <a:t>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20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9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3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214563"/>
            <a:ext cx="728345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171575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Coaxial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09650" y="1571625"/>
            <a:ext cx="1919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10Base5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09650" y="1928813"/>
            <a:ext cx="1704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10Base2</a:t>
            </a:r>
          </a:p>
        </p:txBody>
      </p:sp>
    </p:spTree>
    <p:extLst>
      <p:ext uri="{BB962C8B-B14F-4D97-AF65-F5344CB8AC3E}">
        <p14:creationId xmlns:p14="http://schemas.microsoft.com/office/powerpoint/2010/main" val="23415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571500" y="1214438"/>
            <a:ext cx="414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(Cable UTP)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223963" y="1714500"/>
            <a:ext cx="191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10BaseT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223963" y="2143125"/>
            <a:ext cx="591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100BaseT: 100BaseTX y 100BaseT4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Ethernet)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223963" y="2571750"/>
            <a:ext cx="384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1000BaseT (Gigabit Ethernet)</a:t>
            </a:r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25788"/>
            <a:ext cx="57150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5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utoUpdateAnimBg="0"/>
      <p:bldP spid="18" grpId="0" autoUpdateAnimBg="0"/>
      <p:bldP spid="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sp>
        <p:nvSpPr>
          <p:cNvPr id="20" name="4 CuadroTexto"/>
          <p:cNvSpPr txBox="1">
            <a:spLocks noChangeArrowheads="1"/>
          </p:cNvSpPr>
          <p:nvPr/>
        </p:nvSpPr>
        <p:spPr bwMode="auto">
          <a:xfrm>
            <a:off x="500063" y="1214438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52525" y="1714500"/>
            <a:ext cx="19192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10BaseF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152525" y="2143125"/>
            <a:ext cx="59197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100BaseFX y 100BaseSX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Ethernet)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152525" y="2571750"/>
            <a:ext cx="556260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1000BaseSX y 1000BaseLX (Gigabit Ethernet)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071813"/>
            <a:ext cx="64484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utoUpdateAnimBg="0"/>
      <p:bldP spid="22" grpId="0" autoUpdateAnimBg="0"/>
      <p:bldP spid="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533400" y="1358355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multimodo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611560" y="2090172"/>
            <a:ext cx="50006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611560" y="354116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611560" y="4693291"/>
            <a:ext cx="50720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</a:t>
            </a:r>
          </a:p>
        </p:txBody>
      </p:sp>
      <p:pic>
        <p:nvPicPr>
          <p:cNvPr id="16392" name="19 Imagen" descr="fib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90" y="1858550"/>
            <a:ext cx="25717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8809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710952" y="1340768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monomodo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755576" y="1988840"/>
            <a:ext cx="4637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755576" y="2654003"/>
            <a:ext cx="471487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</a:t>
            </a:r>
          </a:p>
        </p:txBody>
      </p:sp>
      <p:pic>
        <p:nvPicPr>
          <p:cNvPr id="17414" name="20 Imagen" descr="Fibreop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414463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755576" y="4221088"/>
            <a:ext cx="4214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3561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00063" y="1000125"/>
            <a:ext cx="85725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Velocidad de transmisión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Tipo de cable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357563"/>
            <a:ext cx="8240713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Fundamentos de redes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1196752"/>
            <a:ext cx="6084676" cy="52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8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9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789040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533400" y="1340768"/>
            <a:ext cx="8208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Es el elemento encargado de recibir todos los cables del cableado estructurado</a:t>
            </a:r>
            <a:endParaRPr lang="es-MX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755576" y="1759697"/>
            <a:ext cx="7776864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Sirve como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</a:rPr>
              <a:t>organizador de las conexiones de la red</a:t>
            </a:r>
            <a:r>
              <a:rPr lang="es-MX" sz="1600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Sirve también para que los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</a:rPr>
              <a:t>puertos de conexión </a:t>
            </a:r>
            <a:r>
              <a:rPr lang="es-MX" sz="1600" dirty="0"/>
              <a:t>de los equipos de red como: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</a:rPr>
              <a:t>switches y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</a:rPr>
              <a:t>routers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</a:rPr>
              <a:t> no tengan daños </a:t>
            </a:r>
            <a:r>
              <a:rPr lang="es-MX" sz="1600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36" y="3723170"/>
            <a:ext cx="1792450" cy="2906463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E35251DB-2E3D-4F97-843D-C29444043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842502"/>
            <a:ext cx="1872208" cy="144784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85134" y="1515800"/>
            <a:ext cx="3855668" cy="237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La toma de telecomunicaciones del área de trabajo está compuesta por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sz="1600" dirty="0"/>
              <a:t>. </a:t>
            </a:r>
          </a:p>
          <a:p>
            <a:pPr marL="285750" indent="-285750">
              <a:lnSpc>
                <a:spcPts val="24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La </a:t>
            </a:r>
            <a:r>
              <a:rPr lang="es-MX" sz="1600" b="1" dirty="0"/>
              <a:t>placa frontal </a:t>
            </a:r>
            <a:r>
              <a:rPr lang="es-MX" sz="1600" dirty="0"/>
              <a:t>contiene los conectores que sirven como interfaz entre el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sz="1600" dirty="0"/>
              <a:t> y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sz="1600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1151E9-18F6-4FCF-9401-A38719EF7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77" y="4345086"/>
            <a:ext cx="3791145" cy="2152761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683" y="3976073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4222615"/>
            <a:ext cx="5537485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9" name="Bitmap Image" r:id="rId4" imgW="1104730" imgH="1247624" progId="Paint.Picture">
                  <p:embed/>
                </p:oleObj>
              </mc:Choice>
              <mc:Fallback>
                <p:oleObj name="Bitmap Image" r:id="rId4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0" name="Bitmap Image" r:id="rId6" imgW="990638" imgH="2562347" progId="Paint.Picture">
                  <p:embed/>
                </p:oleObj>
              </mc:Choice>
              <mc:Fallback>
                <p:oleObj name="Bitmap Image" r:id="rId6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1" name="Bitmap Image" r:id="rId8" imgW="1467147" imgH="1286073" progId="Paint.Picture">
                  <p:embed/>
                </p:oleObj>
              </mc:Choice>
              <mc:Fallback>
                <p:oleObj name="Bitmap Image" r:id="rId8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4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5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Patch cord</a:t>
            </a: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Cross - Connect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5 Imagen" descr="cableado2.jpg">
            <a:extLst>
              <a:ext uri="{FF2B5EF4-FFF2-40B4-BE49-F238E27FC236}">
                <a16:creationId xmlns:a16="http://schemas.microsoft.com/office/drawing/2014/main" id="{EA32E214-8D4F-4574-9A67-ED25EC6A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9080"/>
            <a:ext cx="3386658" cy="24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1265" y="1097452"/>
            <a:ext cx="79597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ANSI/TIA/EIA-568-B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Cableado de telecomunicaciones en edificios comerciales. (</a:t>
            </a:r>
            <a:r>
              <a:rPr lang="es-ES" sz="1600" b="1" dirty="0"/>
              <a:t>Cómo instalar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ANSI/TIA/EIA-569-A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recorridos y espacios de telecomunicaciones. (</a:t>
            </a:r>
            <a:r>
              <a:rPr lang="es-ES" sz="1600" b="1" dirty="0"/>
              <a:t>Cómo enrutar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ANSI/TIA/EIA-606-A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administración de infraestructura de telecomunicaciones.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ANSI/TIA/EIA-607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s-ES" sz="1600" dirty="0"/>
              <a:t>Requerimientos para instalaciones de sistemas de puesta a tierra para equipos de telecomunicaciones. 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1868" y="7369313"/>
            <a:ext cx="79597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  <a:tabLst>
                <a:tab pos="1165225" algn="l"/>
              </a:tabLst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Regula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las especificaciones sobre los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sistemas de tierra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equipos de telecomunicaciones.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984152"/>
            <a:ext cx="5286375" cy="50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Clases:</a:t>
            </a:r>
            <a:endParaRPr lang="es-MX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1600" y="2610919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5 (100  Mbps,  100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1600" y="3593033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6 (10 Gbps, 250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71600" y="459715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 SSTP categoría 7 (10 Gbps, 600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71600" y="5097214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231638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80DC0607-E752-4AEE-89C0-F8CE690E5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075432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7 (10 Gbps, 600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F5DAA5F-0F55-4EB6-B13B-B7EB5141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2" y="3068960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5e (1  Gbps,  100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F6ED549-68FC-41D3-B20A-974CF5F5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1" y="6139642"/>
            <a:ext cx="5286375" cy="41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* SSTP (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double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shield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) Twist 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Pair</a:t>
            </a:r>
            <a:endParaRPr lang="es-MX" sz="1600" b="1" i="1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2532" grpId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2424</Words>
  <Application>Microsoft Office PowerPoint</Application>
  <PresentationFormat>Presentación en pantalla (4:3)</PresentationFormat>
  <Paragraphs>331</Paragraphs>
  <Slides>52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52</vt:i4>
      </vt:variant>
    </vt:vector>
  </HeadingPairs>
  <TitlesOfParts>
    <vt:vector size="62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116</cp:revision>
  <cp:lastPrinted>2013-10-21T22:10:45Z</cp:lastPrinted>
  <dcterms:created xsi:type="dcterms:W3CDTF">2013-06-11T22:32:36Z</dcterms:created>
  <dcterms:modified xsi:type="dcterms:W3CDTF">2022-04-14T23:59:14Z</dcterms:modified>
</cp:coreProperties>
</file>