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9" r:id="rId3"/>
    <p:sldId id="281" r:id="rId4"/>
    <p:sldId id="282" r:id="rId5"/>
    <p:sldId id="304" r:id="rId6"/>
    <p:sldId id="265" r:id="rId7"/>
    <p:sldId id="285" r:id="rId8"/>
    <p:sldId id="283" r:id="rId9"/>
    <p:sldId id="291" r:id="rId10"/>
    <p:sldId id="288" r:id="rId11"/>
    <p:sldId id="305" r:id="rId12"/>
    <p:sldId id="286" r:id="rId13"/>
    <p:sldId id="270" r:id="rId14"/>
    <p:sldId id="271" r:id="rId15"/>
    <p:sldId id="292" r:id="rId16"/>
    <p:sldId id="302" r:id="rId17"/>
    <p:sldId id="295" r:id="rId18"/>
    <p:sldId id="296" r:id="rId19"/>
    <p:sldId id="297" r:id="rId20"/>
    <p:sldId id="30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819" autoAdjust="0"/>
  </p:normalViewPr>
  <p:slideViewPr>
    <p:cSldViewPr>
      <p:cViewPr varScale="1">
        <p:scale>
          <a:sx n="55" d="100"/>
          <a:sy n="55" d="100"/>
        </p:scale>
        <p:origin x="15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68686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valor inicial del byte crítico +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799" y="1484784"/>
            <a:ext cx="8100393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dirty="0">
                <a:cs typeface="Times New Roman"/>
              </a:rPr>
              <a:t>Utilizando la red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dirty="0">
                <a:cs typeface="Times New Roman"/>
              </a:rPr>
              <a:t>responde a las siguientes preguntas:</a:t>
            </a:r>
            <a:r>
              <a:rPr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será la </a:t>
            </a:r>
            <a:r>
              <a:rPr lang="es-ES" b="1" dirty="0">
                <a:cs typeface="Times New Roman"/>
              </a:rPr>
              <a:t>máscara de subred </a:t>
            </a:r>
            <a:r>
              <a:rPr lang="es-ES" dirty="0">
                <a:cs typeface="Times New Roman"/>
              </a:rPr>
              <a:t>en notación decimal para este esquema de direccionamiento?_255_.255_._255_. 11110000_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es la posición del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es el valor del desplazamiento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? 256 – 240 = </a:t>
            </a:r>
            <a:r>
              <a:rPr lang="es-ES" b="1" dirty="0">
                <a:cs typeface="Times New Roman"/>
              </a:rPr>
              <a:t>16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4624"/>
            <a:ext cx="8712968" cy="100811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87281314-F1B2-41CB-A8CB-2B907460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18847"/>
              </p:ext>
            </p:extLst>
          </p:nvPr>
        </p:nvGraphicFramePr>
        <p:xfrm>
          <a:off x="550868" y="3284984"/>
          <a:ext cx="8054373" cy="31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549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9709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24112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907615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55538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19. 0. 60.194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195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34" y="1268760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31696" y="260648"/>
            <a:ext cx="844827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2779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19. 0. 60.174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175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10E968-32DC-4B4B-B64C-6003262B0C5D}"/>
              </a:ext>
            </a:extLst>
          </p:cNvPr>
          <p:cNvSpPr txBox="1"/>
          <p:nvPr/>
        </p:nvSpPr>
        <p:spPr>
          <a:xfrm>
            <a:off x="395536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esponden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1847</Words>
  <Application>Microsoft Office PowerPoint</Application>
  <PresentationFormat>On-screen Show (4:3)</PresentationFormat>
  <Paragraphs>310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Dom Casual</vt:lpstr>
      <vt:lpstr>Times New Roman</vt:lpstr>
      <vt:lpstr>Tema de Office</vt:lpstr>
      <vt:lpstr>TC 2022  Interconexión de redes</vt:lpstr>
      <vt:lpstr>PowerPoint Presentation</vt:lpstr>
      <vt:lpstr>PowerPoint Presentation</vt:lpstr>
      <vt:lpstr>Dirección IP y prefijo de red</vt:lpstr>
      <vt:lpstr>Subredes y máscaras de subred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135</cp:revision>
  <dcterms:created xsi:type="dcterms:W3CDTF">2013-06-11T22:32:36Z</dcterms:created>
  <dcterms:modified xsi:type="dcterms:W3CDTF">2024-11-04T01:05:43Z</dcterms:modified>
</cp:coreProperties>
</file>