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325" r:id="rId4"/>
    <p:sldId id="326" r:id="rId5"/>
    <p:sldId id="327" r:id="rId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2819" autoAdjust="0"/>
  </p:normalViewPr>
  <p:slideViewPr>
    <p:cSldViewPr>
      <p:cViewPr varScale="1">
        <p:scale>
          <a:sx n="99" d="100"/>
          <a:sy n="99" d="100"/>
        </p:scale>
        <p:origin x="1878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27/05/2024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27/05/2024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27/05/2024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27/05/2024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27/05/2024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DHCP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B0DD00D-CF48-445D-BA23-E2FE2A1FE0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2370" y="3638402"/>
            <a:ext cx="3089523" cy="248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394562"/>
              </p:ext>
            </p:extLst>
          </p:nvPr>
        </p:nvGraphicFramePr>
        <p:xfrm>
          <a:off x="569642" y="1792726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819280" imgH="2552567" progId="PBrush">
                  <p:embed/>
                </p:oleObj>
              </mc:Choice>
              <mc:Fallback>
                <p:oleObj name="Bitmap Image" r:id="rId3" imgW="1819280" imgH="2552567" progId="PBrush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42" y="1792726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 de esta sesión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518658C-33C7-4ABF-9977-CAAD440BD411}"/>
              </a:ext>
            </a:extLst>
          </p:cNvPr>
          <p:cNvSpPr txBox="1"/>
          <p:nvPr/>
        </p:nvSpPr>
        <p:spPr>
          <a:xfrm>
            <a:off x="3059832" y="2276872"/>
            <a:ext cx="4608512" cy="103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200000"/>
              </a:lnSpc>
            </a:pP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19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tu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di</a:t>
            </a:r>
            <a:r>
              <a:rPr b="1" spc="-26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a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cs typeface="Arial Narrow"/>
              </a:rPr>
              <a:t> 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lang="es-ES"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implementar </a:t>
            </a:r>
            <a:r>
              <a:rPr lang="es-ES"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los servicios DHCP en los ruteadores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CISC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15 CuadroTexto"/>
          <p:cNvSpPr txBox="1">
            <a:spLocks noChangeArrowheads="1"/>
          </p:cNvSpPr>
          <p:nvPr/>
        </p:nvSpPr>
        <p:spPr bwMode="auto">
          <a:xfrm>
            <a:off x="571500" y="2492896"/>
            <a:ext cx="721518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ynamic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ost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onfiguration </a:t>
            </a:r>
            <a:r>
              <a:rPr lang="en-US" sz="1800" b="1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800" i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rotocol)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44" name="4 CuadroTexto"/>
          <p:cNvSpPr txBox="1">
            <a:spLocks noChangeArrowheads="1"/>
          </p:cNvSpPr>
          <p:nvPr/>
        </p:nvSpPr>
        <p:spPr bwMode="auto">
          <a:xfrm>
            <a:off x="600595" y="3049962"/>
            <a:ext cx="7787829" cy="7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Protocolo que sirve para asignar una dirección IP dinámica a dispositivos en una red. </a:t>
            </a:r>
          </a:p>
        </p:txBody>
      </p:sp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571500" y="1105119"/>
            <a:ext cx="8001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Existen direcciones: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IP dinámicas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IP fijas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  <p:sp>
        <p:nvSpPr>
          <p:cNvPr id="9" name="4 CuadroTexto"/>
          <p:cNvSpPr txBox="1">
            <a:spLocks noChangeArrowheads="1"/>
          </p:cNvSpPr>
          <p:nvPr/>
        </p:nvSpPr>
        <p:spPr bwMode="auto">
          <a:xfrm>
            <a:off x="611560" y="3965912"/>
            <a:ext cx="2520280" cy="1695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un direccionamiento dinámico, un dispositivo puede obtener diferentes direcciones IP cada vez que se conecta a la red.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864" y="3574504"/>
            <a:ext cx="50292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9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/>
      <p:bldP spid="35844" grpId="0"/>
      <p:bldP spid="35845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571500" y="1268760"/>
            <a:ext cx="8001000" cy="167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1600" b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 de red   Máscara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subred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un DHCP</a:t>
            </a:r>
          </a:p>
        </p:txBody>
      </p:sp>
      <p:sp>
        <p:nvSpPr>
          <p:cNvPr id="10" name="7 CuadroTexto">
            <a:extLst>
              <a:ext uri="{FF2B5EF4-FFF2-40B4-BE49-F238E27FC236}">
                <a16:creationId xmlns:a16="http://schemas.microsoft.com/office/drawing/2014/main" id="{149D2E3D-5D75-4869-A28A-0866D7830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068960"/>
            <a:ext cx="8001000" cy="3124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Aft>
                <a:spcPts val="1200"/>
              </a:spcAft>
              <a:buFont typeface="+mj-lt"/>
              <a:buAutoNum type="arabicPeriod" startAt="2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Especifica la dirección IP del </a:t>
            </a:r>
            <a:r>
              <a:rPr lang="es-ES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ES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es decir, la dirección IP de la interface del ruteador que entregará las direcciones IP dinámicas.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s-MX" sz="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1" indent="-342900">
              <a:lnSpc>
                <a:spcPct val="150000"/>
              </a:lnSpc>
              <a:spcAft>
                <a:spcPts val="1200"/>
              </a:spcAft>
              <a:buFont typeface="+mj-lt"/>
              <a:buAutoNum type="arabicPeriod" startAt="3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Agregar configuración importante al DHCP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-server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-Server</a:t>
            </a:r>
            <a:endParaRPr lang="es-MX" sz="16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días horas minutos</a:t>
            </a:r>
          </a:p>
          <a:p>
            <a:pPr lvl="2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lease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0 0 20</a:t>
            </a:r>
          </a:p>
        </p:txBody>
      </p:sp>
    </p:spTree>
    <p:extLst>
      <p:ext uri="{BB962C8B-B14F-4D97-AF65-F5344CB8AC3E}">
        <p14:creationId xmlns:p14="http://schemas.microsoft.com/office/powerpoint/2010/main" val="280177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953852" y="1196752"/>
            <a:ext cx="7344816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Cuando tengamos en una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equipos terminales a los que se requiere asignar una dirección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estática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como: servidores, impresoras, cámaras web, dispositivos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etc. es importante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esas direcciones del pool para evitar duplicidad de direcciones.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¿Cuándo excluir direcciones del pool DHCP?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B6835E96-68FF-4A14-9524-A51A7A8B3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852" y="2924944"/>
            <a:ext cx="7344816" cy="1195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También es importante excluir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 IP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puerta de enlace predeterminada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 startAt="2"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5772A933-D941-4E32-BDF8-2AFE688F35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3933056"/>
            <a:ext cx="7344816" cy="93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Aft>
                <a:spcPts val="1200"/>
              </a:spcAft>
            </a:pP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 a  utilizar:</a:t>
            </a:r>
          </a:p>
          <a:p>
            <a:pPr algn="just">
              <a:lnSpc>
                <a:spcPct val="150000"/>
              </a:lnSpc>
            </a:pP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excluded-address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Dir_IP_Final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9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5313</TotalTime>
  <Words>241</Words>
  <Application>Microsoft Office PowerPoint</Application>
  <PresentationFormat>On-screen Show (4:3)</PresentationFormat>
  <Paragraphs>30</Paragraphs>
  <Slides>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Dom Casual</vt:lpstr>
      <vt:lpstr>Times New Roman</vt:lpstr>
      <vt:lpstr>Tema de Office</vt:lpstr>
      <vt:lpstr>Bitmap Image</vt:lpstr>
      <vt:lpstr>TC 2006B Interconexión de dispositivos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195</cp:revision>
  <dcterms:created xsi:type="dcterms:W3CDTF">2013-06-11T22:32:36Z</dcterms:created>
  <dcterms:modified xsi:type="dcterms:W3CDTF">2024-05-27T17:57:55Z</dcterms:modified>
</cp:coreProperties>
</file>