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19" autoAdjust="0"/>
  </p:normalViewPr>
  <p:slideViewPr>
    <p:cSldViewPr>
      <p:cViewPr varScale="1">
        <p:scale>
          <a:sx n="102" d="100"/>
          <a:sy n="102" d="100"/>
        </p:scale>
        <p:origin x="18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14/06/2022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14/06/2022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14/06/2022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3098</TotalTime>
  <Words>361</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2022-06-14T13:49:55Z</dcterms:modified>
</cp:coreProperties>
</file>