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460" r:id="rId3"/>
    <p:sldId id="259" r:id="rId4"/>
    <p:sldId id="287" r:id="rId5"/>
    <p:sldId id="260" r:id="rId6"/>
    <p:sldId id="261" r:id="rId7"/>
    <p:sldId id="265" r:id="rId8"/>
    <p:sldId id="266" r:id="rId9"/>
    <p:sldId id="267" r:id="rId10"/>
    <p:sldId id="268" r:id="rId11"/>
    <p:sldId id="306" r:id="rId12"/>
    <p:sldId id="307" r:id="rId13"/>
    <p:sldId id="269" r:id="rId14"/>
    <p:sldId id="308" r:id="rId15"/>
    <p:sldId id="270" r:id="rId16"/>
    <p:sldId id="271" r:id="rId17"/>
    <p:sldId id="285" r:id="rId18"/>
    <p:sldId id="286" r:id="rId19"/>
    <p:sldId id="272" r:id="rId20"/>
    <p:sldId id="273" r:id="rId21"/>
    <p:sldId id="274" r:id="rId22"/>
    <p:sldId id="309" r:id="rId23"/>
    <p:sldId id="275" r:id="rId24"/>
    <p:sldId id="282" r:id="rId25"/>
    <p:sldId id="276" r:id="rId26"/>
    <p:sldId id="1042" r:id="rId27"/>
    <p:sldId id="284" r:id="rId28"/>
    <p:sldId id="277" r:id="rId29"/>
    <p:sldId id="283" r:id="rId30"/>
    <p:sldId id="281" r:id="rId31"/>
    <p:sldId id="278" r:id="rId32"/>
    <p:sldId id="279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51" d="100"/>
          <a:sy n="51" d="100"/>
        </p:scale>
        <p:origin x="16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RIP</a:t>
            </a:r>
            <a:r>
              <a:rPr lang="es-MX" baseline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calcula la métrica o ruta más corta posible hasta el destino a partir del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número de "saltos"</a:t>
            </a:r>
            <a:endParaRPr lang="es-MX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IGRP utiliza una métrica compuesta para determinar la mejor ruta basándose en el </a:t>
            </a:r>
            <a:r>
              <a:rPr lang="es-MX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 de banda, el retardo, la confiabilidad y la carga del enlace.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800" dirty="0" err="1">
                <a:latin typeface="ZapfHumnst BT"/>
              </a:rPr>
              <a:t>Streaming</a:t>
            </a:r>
            <a:r>
              <a:rPr lang="es-MX" sz="1800" dirty="0">
                <a:latin typeface="ZapfHumnst BT"/>
              </a:rPr>
              <a:t> video (distribución digital de contenido multimedia a través de una red de computadoras, de manera que el usuario utiliza el producto a la vez que se descarga. La palabra retransmisión se refiere a una corriente continua que fluye sin interrupción, y habitualmente a la difusión de audio o vídeo)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20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jp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g"/><Relationship Id="rId5" Type="http://schemas.openxmlformats.org/officeDocument/2006/relationships/image" Target="../media/image35.gif"/><Relationship Id="rId4" Type="http://schemas.openxmlformats.org/officeDocument/2006/relationships/image" Target="../media/image3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tallerdelbit.com/servidor-nf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584" y="1689762"/>
            <a:ext cx="756084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f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ormació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los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pa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omu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su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apar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emo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a.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>
              <a:spcBef>
                <a:spcPts val="35"/>
              </a:spcBef>
            </a:pP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lama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6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ac</a:t>
            </a:r>
            <a:r>
              <a:rPr b="1" spc="-6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k</a:t>
            </a:r>
            <a:r>
              <a:rPr b="1"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Uni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–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PDU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691094" y="3576266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4"/>
                </a:lnTo>
                <a:lnTo>
                  <a:pt x="464185" y="16256"/>
                </a:lnTo>
                <a:lnTo>
                  <a:pt x="410590" y="35433"/>
                </a:lnTo>
                <a:lnTo>
                  <a:pt x="359028" y="61214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6" y="322834"/>
                </a:lnTo>
                <a:lnTo>
                  <a:pt x="74167" y="379730"/>
                </a:lnTo>
                <a:lnTo>
                  <a:pt x="48640" y="439166"/>
                </a:lnTo>
                <a:lnTo>
                  <a:pt x="28066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6962" y="663702"/>
                </a:lnTo>
                <a:lnTo>
                  <a:pt x="79120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72" y="579374"/>
                </a:lnTo>
                <a:lnTo>
                  <a:pt x="93645" y="550799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4" y="465582"/>
                </a:lnTo>
                <a:lnTo>
                  <a:pt x="130447" y="440055"/>
                </a:lnTo>
                <a:lnTo>
                  <a:pt x="131063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6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9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3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808" y="155702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1" y="141097"/>
                </a:lnTo>
                <a:lnTo>
                  <a:pt x="375792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9"/>
                </a:lnTo>
                <a:lnTo>
                  <a:pt x="551179" y="77089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5"/>
                </a:lnTo>
                <a:lnTo>
                  <a:pt x="761873" y="35814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5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3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374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9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9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1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3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3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6"/>
                </a:moveTo>
                <a:lnTo>
                  <a:pt x="156194" y="386111"/>
                </a:lnTo>
                <a:lnTo>
                  <a:pt x="156353" y="385826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5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9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9"/>
                </a:lnTo>
                <a:close/>
              </a:path>
              <a:path w="1155700" h="694689">
                <a:moveTo>
                  <a:pt x="1031558" y="324739"/>
                </a:moveTo>
                <a:lnTo>
                  <a:pt x="1005331" y="324739"/>
                </a:lnTo>
                <a:lnTo>
                  <a:pt x="1008740" y="331555"/>
                </a:lnTo>
                <a:lnTo>
                  <a:pt x="1031558" y="324739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5" y="313436"/>
                </a:lnTo>
                <a:lnTo>
                  <a:pt x="1006812" y="328920"/>
                </a:lnTo>
                <a:lnTo>
                  <a:pt x="1005331" y="324739"/>
                </a:lnTo>
                <a:lnTo>
                  <a:pt x="1031558" y="324739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5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89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60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9"/>
                </a:moveTo>
                <a:lnTo>
                  <a:pt x="982759" y="294259"/>
                </a:lnTo>
                <a:lnTo>
                  <a:pt x="981837" y="292989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3"/>
                </a:moveTo>
                <a:lnTo>
                  <a:pt x="951356" y="256413"/>
                </a:lnTo>
                <a:lnTo>
                  <a:pt x="952373" y="257556"/>
                </a:lnTo>
                <a:lnTo>
                  <a:pt x="968120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3"/>
                </a:lnTo>
                <a:close/>
              </a:path>
              <a:path w="1155700" h="694689">
                <a:moveTo>
                  <a:pt x="235838" y="266446"/>
                </a:moveTo>
                <a:lnTo>
                  <a:pt x="234823" y="267589"/>
                </a:lnTo>
                <a:lnTo>
                  <a:pt x="235838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3"/>
                </a:lnTo>
                <a:lnTo>
                  <a:pt x="1049511" y="256413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4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60" y="226314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3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3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3"/>
                </a:moveTo>
                <a:lnTo>
                  <a:pt x="272802" y="224929"/>
                </a:lnTo>
                <a:lnTo>
                  <a:pt x="273073" y="224663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3" y="205867"/>
                </a:lnTo>
                <a:lnTo>
                  <a:pt x="900556" y="206883"/>
                </a:lnTo>
                <a:lnTo>
                  <a:pt x="918590" y="223139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500"/>
                </a:moveTo>
                <a:lnTo>
                  <a:pt x="900397" y="206752"/>
                </a:lnTo>
                <a:lnTo>
                  <a:pt x="899413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0" y="190500"/>
                </a:lnTo>
                <a:close/>
              </a:path>
              <a:path w="1155700" h="694689">
                <a:moveTo>
                  <a:pt x="292480" y="205613"/>
                </a:moveTo>
                <a:lnTo>
                  <a:pt x="291464" y="206502"/>
                </a:lnTo>
                <a:lnTo>
                  <a:pt x="292480" y="205613"/>
                </a:lnTo>
                <a:close/>
              </a:path>
              <a:path w="1155700" h="694689">
                <a:moveTo>
                  <a:pt x="861060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60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4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4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19" y="148971"/>
                </a:lnTo>
                <a:lnTo>
                  <a:pt x="821943" y="149860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4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19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2" y="140081"/>
                </a:moveTo>
                <a:lnTo>
                  <a:pt x="374141" y="141097"/>
                </a:lnTo>
                <a:lnTo>
                  <a:pt x="375473" y="140297"/>
                </a:lnTo>
                <a:lnTo>
                  <a:pt x="375792" y="140081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73" y="140297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4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4" y="136906"/>
                </a:lnTo>
                <a:lnTo>
                  <a:pt x="935439" y="136906"/>
                </a:lnTo>
                <a:lnTo>
                  <a:pt x="928369" y="131064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4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19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0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4" y="86233"/>
                </a:lnTo>
                <a:lnTo>
                  <a:pt x="667765" y="86741"/>
                </a:lnTo>
                <a:lnTo>
                  <a:pt x="690372" y="92456"/>
                </a:lnTo>
                <a:lnTo>
                  <a:pt x="688720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9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8"/>
                </a:moveTo>
                <a:lnTo>
                  <a:pt x="642874" y="81788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4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8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8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8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8"/>
                </a:lnTo>
                <a:lnTo>
                  <a:pt x="856535" y="81788"/>
                </a:lnTo>
                <a:lnTo>
                  <a:pt x="851403" y="78867"/>
                </a:lnTo>
                <a:lnTo>
                  <a:pt x="622045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7" y="78613"/>
                </a:moveTo>
                <a:lnTo>
                  <a:pt x="621183" y="78797"/>
                </a:lnTo>
                <a:lnTo>
                  <a:pt x="622045" y="78867"/>
                </a:lnTo>
                <a:lnTo>
                  <a:pt x="619887" y="78613"/>
                </a:lnTo>
                <a:close/>
              </a:path>
              <a:path w="1155700" h="694689">
                <a:moveTo>
                  <a:pt x="850956" y="78613"/>
                </a:moveTo>
                <a:lnTo>
                  <a:pt x="619887" y="78613"/>
                </a:lnTo>
                <a:lnTo>
                  <a:pt x="622045" y="78867"/>
                </a:lnTo>
                <a:lnTo>
                  <a:pt x="851403" y="78867"/>
                </a:lnTo>
                <a:lnTo>
                  <a:pt x="850956" y="78613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3"/>
                </a:lnTo>
                <a:lnTo>
                  <a:pt x="850956" y="78613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9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9"/>
                </a:lnTo>
                <a:lnTo>
                  <a:pt x="551688" y="77089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66074" y="340367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8" y="4063"/>
                </a:lnTo>
                <a:lnTo>
                  <a:pt x="464185" y="16255"/>
                </a:lnTo>
                <a:lnTo>
                  <a:pt x="410590" y="35432"/>
                </a:lnTo>
                <a:lnTo>
                  <a:pt x="359028" y="61213"/>
                </a:lnTo>
                <a:lnTo>
                  <a:pt x="309371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2"/>
                </a:lnTo>
                <a:lnTo>
                  <a:pt x="104266" y="322833"/>
                </a:lnTo>
                <a:lnTo>
                  <a:pt x="74167" y="379729"/>
                </a:lnTo>
                <a:lnTo>
                  <a:pt x="48640" y="439165"/>
                </a:lnTo>
                <a:lnTo>
                  <a:pt x="28066" y="500760"/>
                </a:lnTo>
                <a:lnTo>
                  <a:pt x="12826" y="563879"/>
                </a:lnTo>
                <a:lnTo>
                  <a:pt x="3175" y="628268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6"/>
                </a:lnTo>
                <a:lnTo>
                  <a:pt x="79120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4"/>
                </a:lnTo>
                <a:lnTo>
                  <a:pt x="101472" y="521080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4" y="465581"/>
                </a:lnTo>
                <a:lnTo>
                  <a:pt x="130447" y="440054"/>
                </a:lnTo>
                <a:lnTo>
                  <a:pt x="131063" y="438530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7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1" y="311784"/>
                </a:lnTo>
                <a:lnTo>
                  <a:pt x="201572" y="311784"/>
                </a:lnTo>
                <a:lnTo>
                  <a:pt x="218186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49" y="224662"/>
                </a:lnTo>
                <a:lnTo>
                  <a:pt x="291575" y="206501"/>
                </a:lnTo>
                <a:lnTo>
                  <a:pt x="312673" y="187197"/>
                </a:lnTo>
                <a:lnTo>
                  <a:pt x="312931" y="187197"/>
                </a:lnTo>
                <a:lnTo>
                  <a:pt x="331873" y="171450"/>
                </a:lnTo>
                <a:lnTo>
                  <a:pt x="333247" y="170306"/>
                </a:lnTo>
                <a:lnTo>
                  <a:pt x="352808" y="155701"/>
                </a:lnTo>
                <a:lnTo>
                  <a:pt x="354329" y="154558"/>
                </a:lnTo>
                <a:lnTo>
                  <a:pt x="354487" y="154558"/>
                </a:lnTo>
                <a:lnTo>
                  <a:pt x="374297" y="141096"/>
                </a:lnTo>
                <a:lnTo>
                  <a:pt x="374141" y="141096"/>
                </a:lnTo>
                <a:lnTo>
                  <a:pt x="375792" y="140080"/>
                </a:lnTo>
                <a:lnTo>
                  <a:pt x="395943" y="128015"/>
                </a:lnTo>
                <a:lnTo>
                  <a:pt x="397637" y="127000"/>
                </a:lnTo>
                <a:lnTo>
                  <a:pt x="417827" y="116204"/>
                </a:lnTo>
                <a:lnTo>
                  <a:pt x="419481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6" y="105917"/>
                </a:lnTo>
                <a:lnTo>
                  <a:pt x="462122" y="97027"/>
                </a:lnTo>
                <a:lnTo>
                  <a:pt x="461898" y="97027"/>
                </a:lnTo>
                <a:lnTo>
                  <a:pt x="464058" y="96265"/>
                </a:lnTo>
                <a:lnTo>
                  <a:pt x="464245" y="96265"/>
                </a:lnTo>
                <a:lnTo>
                  <a:pt x="486537" y="89026"/>
                </a:lnTo>
                <a:lnTo>
                  <a:pt x="487179" y="89026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1" y="79247"/>
                </a:lnTo>
                <a:lnTo>
                  <a:pt x="532257" y="79247"/>
                </a:lnTo>
                <a:lnTo>
                  <a:pt x="551687" y="77088"/>
                </a:lnTo>
                <a:lnTo>
                  <a:pt x="551179" y="77088"/>
                </a:lnTo>
                <a:lnTo>
                  <a:pt x="553973" y="76834"/>
                </a:lnTo>
                <a:lnTo>
                  <a:pt x="558364" y="76834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4"/>
                </a:lnTo>
                <a:lnTo>
                  <a:pt x="761872" y="35813"/>
                </a:lnTo>
                <a:lnTo>
                  <a:pt x="709802" y="18795"/>
                </a:lnTo>
                <a:lnTo>
                  <a:pt x="656463" y="6857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6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3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4"/>
                </a:moveTo>
                <a:lnTo>
                  <a:pt x="93598" y="550798"/>
                </a:lnTo>
                <a:lnTo>
                  <a:pt x="93870" y="549775"/>
                </a:lnTo>
                <a:lnTo>
                  <a:pt x="93979" y="549274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8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4"/>
                </a:moveTo>
                <a:lnTo>
                  <a:pt x="93870" y="549775"/>
                </a:lnTo>
                <a:lnTo>
                  <a:pt x="94002" y="549274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8" y="539368"/>
                </a:lnTo>
                <a:lnTo>
                  <a:pt x="1141400" y="369569"/>
                </a:lnTo>
                <a:lnTo>
                  <a:pt x="1021207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0"/>
                </a:moveTo>
                <a:lnTo>
                  <a:pt x="101091" y="522604"/>
                </a:lnTo>
                <a:lnTo>
                  <a:pt x="101564" y="521080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5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3" y="438530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3" y="438530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0"/>
                </a:moveTo>
                <a:lnTo>
                  <a:pt x="130590" y="439700"/>
                </a:lnTo>
                <a:lnTo>
                  <a:pt x="131125" y="438530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4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7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5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699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7" y="369569"/>
                </a:lnTo>
                <a:lnTo>
                  <a:pt x="1141400" y="369569"/>
                </a:lnTo>
                <a:lnTo>
                  <a:pt x="1155699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1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6" y="335787"/>
                </a:moveTo>
                <a:lnTo>
                  <a:pt x="184658" y="337057"/>
                </a:lnTo>
                <a:lnTo>
                  <a:pt x="185546" y="335787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2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2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2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1"/>
                </a:moveTo>
                <a:lnTo>
                  <a:pt x="995679" y="311911"/>
                </a:lnTo>
                <a:lnTo>
                  <a:pt x="996695" y="313435"/>
                </a:lnTo>
                <a:lnTo>
                  <a:pt x="1006812" y="328920"/>
                </a:lnTo>
                <a:lnTo>
                  <a:pt x="1005332" y="324738"/>
                </a:lnTo>
                <a:lnTo>
                  <a:pt x="1031558" y="324738"/>
                </a:lnTo>
                <a:lnTo>
                  <a:pt x="1074497" y="311911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5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1"/>
                </a:moveTo>
                <a:lnTo>
                  <a:pt x="996509" y="313180"/>
                </a:lnTo>
                <a:lnTo>
                  <a:pt x="996695" y="313435"/>
                </a:lnTo>
                <a:lnTo>
                  <a:pt x="995679" y="311911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8"/>
                </a:lnTo>
                <a:lnTo>
                  <a:pt x="996509" y="313180"/>
                </a:lnTo>
                <a:lnTo>
                  <a:pt x="995679" y="311911"/>
                </a:lnTo>
                <a:lnTo>
                  <a:pt x="1074497" y="311911"/>
                </a:lnTo>
                <a:lnTo>
                  <a:pt x="1080983" y="309974"/>
                </a:lnTo>
                <a:lnTo>
                  <a:pt x="1075689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4"/>
                </a:moveTo>
                <a:lnTo>
                  <a:pt x="201421" y="311784"/>
                </a:lnTo>
                <a:lnTo>
                  <a:pt x="200660" y="313054"/>
                </a:lnTo>
                <a:lnTo>
                  <a:pt x="201572" y="311784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8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6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7" y="256412"/>
                </a:lnTo>
                <a:lnTo>
                  <a:pt x="952372" y="257555"/>
                </a:lnTo>
                <a:lnTo>
                  <a:pt x="968120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5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8" y="266445"/>
                </a:moveTo>
                <a:lnTo>
                  <a:pt x="234822" y="267588"/>
                </a:lnTo>
                <a:lnTo>
                  <a:pt x="235838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6"/>
                </a:moveTo>
                <a:lnTo>
                  <a:pt x="934846" y="238886"/>
                </a:lnTo>
                <a:lnTo>
                  <a:pt x="952060" y="257223"/>
                </a:lnTo>
                <a:lnTo>
                  <a:pt x="951357" y="256412"/>
                </a:lnTo>
                <a:lnTo>
                  <a:pt x="1049511" y="256412"/>
                </a:lnTo>
                <a:lnTo>
                  <a:pt x="1043050" y="247522"/>
                </a:lnTo>
                <a:lnTo>
                  <a:pt x="1036173" y="238886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4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7" y="221995"/>
                </a:lnTo>
                <a:lnTo>
                  <a:pt x="935863" y="240029"/>
                </a:lnTo>
                <a:lnTo>
                  <a:pt x="934846" y="238886"/>
                </a:lnTo>
                <a:lnTo>
                  <a:pt x="1036173" y="238886"/>
                </a:lnTo>
                <a:lnTo>
                  <a:pt x="1026160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49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49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3" y="205866"/>
                </a:lnTo>
                <a:lnTo>
                  <a:pt x="900557" y="206882"/>
                </a:lnTo>
                <a:lnTo>
                  <a:pt x="918590" y="223138"/>
                </a:lnTo>
                <a:lnTo>
                  <a:pt x="917447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499"/>
                </a:moveTo>
                <a:lnTo>
                  <a:pt x="900397" y="206752"/>
                </a:lnTo>
                <a:lnTo>
                  <a:pt x="899413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8" y="191515"/>
                </a:lnTo>
                <a:lnTo>
                  <a:pt x="880490" y="190499"/>
                </a:lnTo>
                <a:close/>
              </a:path>
              <a:path w="1155700" h="694689">
                <a:moveTo>
                  <a:pt x="292481" y="205612"/>
                </a:moveTo>
                <a:lnTo>
                  <a:pt x="291464" y="206501"/>
                </a:lnTo>
                <a:lnTo>
                  <a:pt x="292481" y="205612"/>
                </a:lnTo>
                <a:close/>
              </a:path>
              <a:path w="1155700" h="694689">
                <a:moveTo>
                  <a:pt x="861060" y="175894"/>
                </a:moveTo>
                <a:lnTo>
                  <a:pt x="881888" y="191515"/>
                </a:lnTo>
                <a:lnTo>
                  <a:pt x="994856" y="191515"/>
                </a:lnTo>
                <a:lnTo>
                  <a:pt x="989711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60" y="175894"/>
                </a:lnTo>
                <a:close/>
              </a:path>
              <a:path w="1155700" h="694689">
                <a:moveTo>
                  <a:pt x="312931" y="187197"/>
                </a:moveTo>
                <a:lnTo>
                  <a:pt x="312673" y="187197"/>
                </a:lnTo>
                <a:lnTo>
                  <a:pt x="311403" y="188467"/>
                </a:lnTo>
                <a:lnTo>
                  <a:pt x="312931" y="187197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5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19" y="148970"/>
                </a:lnTo>
                <a:lnTo>
                  <a:pt x="821943" y="149859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8"/>
                </a:moveTo>
                <a:lnTo>
                  <a:pt x="354329" y="154558"/>
                </a:lnTo>
                <a:lnTo>
                  <a:pt x="352835" y="155681"/>
                </a:lnTo>
                <a:lnTo>
                  <a:pt x="354487" y="154558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59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4" y="136905"/>
                </a:lnTo>
                <a:lnTo>
                  <a:pt x="800862" y="137667"/>
                </a:lnTo>
                <a:lnTo>
                  <a:pt x="820620" y="149097"/>
                </a:lnTo>
                <a:lnTo>
                  <a:pt x="820419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2" y="140080"/>
                </a:moveTo>
                <a:lnTo>
                  <a:pt x="374141" y="141096"/>
                </a:lnTo>
                <a:lnTo>
                  <a:pt x="375473" y="140297"/>
                </a:lnTo>
                <a:lnTo>
                  <a:pt x="375792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6"/>
                </a:lnTo>
                <a:lnTo>
                  <a:pt x="374297" y="141096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5"/>
                </a:moveTo>
                <a:lnTo>
                  <a:pt x="800172" y="137313"/>
                </a:lnTo>
                <a:lnTo>
                  <a:pt x="800862" y="137667"/>
                </a:lnTo>
                <a:lnTo>
                  <a:pt x="799464" y="136905"/>
                </a:lnTo>
                <a:close/>
              </a:path>
              <a:path w="1155700" h="694689">
                <a:moveTo>
                  <a:pt x="777874" y="125856"/>
                </a:moveTo>
                <a:lnTo>
                  <a:pt x="800172" y="137313"/>
                </a:lnTo>
                <a:lnTo>
                  <a:pt x="799464" y="136905"/>
                </a:lnTo>
                <a:lnTo>
                  <a:pt x="935439" y="136905"/>
                </a:lnTo>
                <a:lnTo>
                  <a:pt x="928369" y="131063"/>
                </a:lnTo>
                <a:lnTo>
                  <a:pt x="922285" y="126491"/>
                </a:lnTo>
                <a:lnTo>
                  <a:pt x="779398" y="126491"/>
                </a:lnTo>
                <a:lnTo>
                  <a:pt x="777874" y="125856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5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8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6"/>
                </a:moveTo>
                <a:lnTo>
                  <a:pt x="756031" y="115696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6"/>
                </a:lnTo>
                <a:close/>
              </a:path>
              <a:path w="1155700" h="694689">
                <a:moveTo>
                  <a:pt x="419481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1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6" y="106679"/>
                </a:lnTo>
                <a:lnTo>
                  <a:pt x="735457" y="107314"/>
                </a:lnTo>
                <a:lnTo>
                  <a:pt x="756312" y="115826"/>
                </a:lnTo>
                <a:lnTo>
                  <a:pt x="756031" y="115696"/>
                </a:lnTo>
                <a:lnTo>
                  <a:pt x="907920" y="115696"/>
                </a:lnTo>
                <a:lnTo>
                  <a:pt x="906398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1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6" y="106679"/>
                </a:moveTo>
                <a:lnTo>
                  <a:pt x="734685" y="107037"/>
                </a:lnTo>
                <a:lnTo>
                  <a:pt x="735457" y="107314"/>
                </a:lnTo>
                <a:lnTo>
                  <a:pt x="733806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2" y="99313"/>
                </a:lnTo>
                <a:lnTo>
                  <a:pt x="734685" y="107037"/>
                </a:lnTo>
                <a:lnTo>
                  <a:pt x="733806" y="106679"/>
                </a:lnTo>
                <a:lnTo>
                  <a:pt x="895068" y="106679"/>
                </a:lnTo>
                <a:lnTo>
                  <a:pt x="883919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3" y="105028"/>
                </a:moveTo>
                <a:lnTo>
                  <a:pt x="439546" y="105917"/>
                </a:lnTo>
                <a:lnTo>
                  <a:pt x="439913" y="105917"/>
                </a:lnTo>
                <a:lnTo>
                  <a:pt x="441833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7"/>
                </a:moveTo>
                <a:lnTo>
                  <a:pt x="688720" y="91947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7"/>
                </a:lnTo>
                <a:close/>
              </a:path>
              <a:path w="1155700" h="694689">
                <a:moveTo>
                  <a:pt x="464058" y="96265"/>
                </a:moveTo>
                <a:lnTo>
                  <a:pt x="461898" y="97027"/>
                </a:lnTo>
                <a:lnTo>
                  <a:pt x="463176" y="96613"/>
                </a:lnTo>
                <a:lnTo>
                  <a:pt x="464058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8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8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4" y="86232"/>
                </a:lnTo>
                <a:lnTo>
                  <a:pt x="667765" y="86740"/>
                </a:lnTo>
                <a:lnTo>
                  <a:pt x="690371" y="92455"/>
                </a:lnTo>
                <a:lnTo>
                  <a:pt x="688720" y="91947"/>
                </a:lnTo>
                <a:lnTo>
                  <a:pt x="872935" y="91947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7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3" y="81787"/>
                </a:lnTo>
                <a:lnTo>
                  <a:pt x="644906" y="82168"/>
                </a:lnTo>
                <a:lnTo>
                  <a:pt x="667668" y="86721"/>
                </a:lnTo>
                <a:lnTo>
                  <a:pt x="665734" y="86232"/>
                </a:lnTo>
                <a:lnTo>
                  <a:pt x="863947" y="86232"/>
                </a:lnTo>
                <a:lnTo>
                  <a:pt x="860551" y="84073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6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3" y="81787"/>
                </a:moveTo>
                <a:lnTo>
                  <a:pt x="644495" y="82110"/>
                </a:lnTo>
                <a:lnTo>
                  <a:pt x="644906" y="82168"/>
                </a:lnTo>
                <a:lnTo>
                  <a:pt x="642873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3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5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1" y="79247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1" y="79247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7"/>
                </a:moveTo>
                <a:lnTo>
                  <a:pt x="531621" y="79247"/>
                </a:lnTo>
                <a:lnTo>
                  <a:pt x="530713" y="79419"/>
                </a:lnTo>
                <a:lnTo>
                  <a:pt x="532257" y="79247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5" y="78866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5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2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3" y="76834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3" y="76834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7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4"/>
                </a:moveTo>
                <a:lnTo>
                  <a:pt x="553973" y="76834"/>
                </a:lnTo>
                <a:lnTo>
                  <a:pt x="551925" y="77062"/>
                </a:lnTo>
                <a:lnTo>
                  <a:pt x="558364" y="76834"/>
                </a:lnTo>
                <a:close/>
              </a:path>
              <a:path w="1155700" h="694689">
                <a:moveTo>
                  <a:pt x="596899" y="76834"/>
                </a:moveTo>
                <a:lnTo>
                  <a:pt x="598195" y="76939"/>
                </a:lnTo>
                <a:lnTo>
                  <a:pt x="598932" y="76962"/>
                </a:lnTo>
                <a:lnTo>
                  <a:pt x="596899" y="76834"/>
                </a:lnTo>
                <a:close/>
              </a:path>
              <a:path w="1155700" h="694689">
                <a:moveTo>
                  <a:pt x="847833" y="76834"/>
                </a:moveTo>
                <a:lnTo>
                  <a:pt x="596899" y="76834"/>
                </a:lnTo>
                <a:lnTo>
                  <a:pt x="598932" y="76962"/>
                </a:lnTo>
                <a:lnTo>
                  <a:pt x="848056" y="76962"/>
                </a:lnTo>
                <a:lnTo>
                  <a:pt x="847833" y="76834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5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899" y="76834"/>
                </a:lnTo>
                <a:lnTo>
                  <a:pt x="847833" y="76834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5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5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03917" y="328594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5"/>
                </a:lnTo>
                <a:lnTo>
                  <a:pt x="410591" y="35432"/>
                </a:lnTo>
                <a:lnTo>
                  <a:pt x="359028" y="61213"/>
                </a:lnTo>
                <a:lnTo>
                  <a:pt x="309372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29"/>
                </a:lnTo>
                <a:lnTo>
                  <a:pt x="48641" y="439165"/>
                </a:lnTo>
                <a:lnTo>
                  <a:pt x="28067" y="500760"/>
                </a:lnTo>
                <a:lnTo>
                  <a:pt x="12826" y="563879"/>
                </a:lnTo>
                <a:lnTo>
                  <a:pt x="3175" y="628269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7"/>
                </a:lnTo>
                <a:lnTo>
                  <a:pt x="76961" y="663701"/>
                </a:lnTo>
                <a:lnTo>
                  <a:pt x="79121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5" y="465581"/>
                </a:lnTo>
                <a:lnTo>
                  <a:pt x="130447" y="440054"/>
                </a:lnTo>
                <a:lnTo>
                  <a:pt x="131064" y="438531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6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5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50" y="224662"/>
                </a:lnTo>
                <a:lnTo>
                  <a:pt x="291575" y="206501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6"/>
                </a:lnTo>
                <a:lnTo>
                  <a:pt x="352808" y="155701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2" y="141097"/>
                </a:lnTo>
                <a:lnTo>
                  <a:pt x="375793" y="140080"/>
                </a:lnTo>
                <a:lnTo>
                  <a:pt x="395943" y="128015"/>
                </a:lnTo>
                <a:lnTo>
                  <a:pt x="397636" y="127000"/>
                </a:lnTo>
                <a:lnTo>
                  <a:pt x="417827" y="116204"/>
                </a:lnTo>
                <a:lnTo>
                  <a:pt x="419480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7" y="105917"/>
                </a:lnTo>
                <a:lnTo>
                  <a:pt x="462122" y="97027"/>
                </a:lnTo>
                <a:lnTo>
                  <a:pt x="461899" y="97027"/>
                </a:lnTo>
                <a:lnTo>
                  <a:pt x="464057" y="96265"/>
                </a:lnTo>
                <a:lnTo>
                  <a:pt x="464245" y="96265"/>
                </a:lnTo>
                <a:lnTo>
                  <a:pt x="486536" y="89026"/>
                </a:lnTo>
                <a:lnTo>
                  <a:pt x="487179" y="89026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5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5"/>
                </a:lnTo>
                <a:lnTo>
                  <a:pt x="656462" y="6857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4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8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7" y="539369"/>
                </a:lnTo>
                <a:lnTo>
                  <a:pt x="1141400" y="369569"/>
                </a:lnTo>
                <a:lnTo>
                  <a:pt x="1021206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4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6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6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6" y="369569"/>
                </a:lnTo>
                <a:lnTo>
                  <a:pt x="1141400" y="369569"/>
                </a:lnTo>
                <a:lnTo>
                  <a:pt x="1155700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7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4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6" y="292988"/>
                </a:moveTo>
                <a:lnTo>
                  <a:pt x="982759" y="294259"/>
                </a:lnTo>
                <a:lnTo>
                  <a:pt x="981836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7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5"/>
                </a:lnTo>
                <a:lnTo>
                  <a:pt x="968121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6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5"/>
                </a:moveTo>
                <a:lnTo>
                  <a:pt x="234823" y="267588"/>
                </a:lnTo>
                <a:lnTo>
                  <a:pt x="235839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3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8" y="221995"/>
                </a:lnTo>
                <a:lnTo>
                  <a:pt x="935862" y="240029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4" y="205866"/>
                </a:lnTo>
                <a:lnTo>
                  <a:pt x="900556" y="206882"/>
                </a:lnTo>
                <a:lnTo>
                  <a:pt x="918591" y="223138"/>
                </a:lnTo>
                <a:lnTo>
                  <a:pt x="917448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7" y="191515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1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4"/>
                </a:moveTo>
                <a:lnTo>
                  <a:pt x="881887" y="191515"/>
                </a:lnTo>
                <a:lnTo>
                  <a:pt x="994856" y="191515"/>
                </a:lnTo>
                <a:lnTo>
                  <a:pt x="989710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59" y="175894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7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6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20" y="148970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5" y="136905"/>
                </a:lnTo>
                <a:lnTo>
                  <a:pt x="800861" y="137667"/>
                </a:lnTo>
                <a:lnTo>
                  <a:pt x="820620" y="149097"/>
                </a:lnTo>
                <a:lnTo>
                  <a:pt x="820420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3" y="140080"/>
                </a:moveTo>
                <a:lnTo>
                  <a:pt x="374142" y="141097"/>
                </a:lnTo>
                <a:lnTo>
                  <a:pt x="375473" y="140297"/>
                </a:lnTo>
                <a:lnTo>
                  <a:pt x="375793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2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5"/>
                </a:moveTo>
                <a:lnTo>
                  <a:pt x="800172" y="137313"/>
                </a:lnTo>
                <a:lnTo>
                  <a:pt x="800861" y="137667"/>
                </a:lnTo>
                <a:lnTo>
                  <a:pt x="799465" y="136905"/>
                </a:lnTo>
                <a:close/>
              </a:path>
              <a:path w="1155700" h="694689">
                <a:moveTo>
                  <a:pt x="777875" y="125856"/>
                </a:moveTo>
                <a:lnTo>
                  <a:pt x="800172" y="137313"/>
                </a:lnTo>
                <a:lnTo>
                  <a:pt x="799465" y="136905"/>
                </a:lnTo>
                <a:lnTo>
                  <a:pt x="935439" y="136905"/>
                </a:lnTo>
                <a:lnTo>
                  <a:pt x="928370" y="131063"/>
                </a:lnTo>
                <a:lnTo>
                  <a:pt x="922285" y="126491"/>
                </a:lnTo>
                <a:lnTo>
                  <a:pt x="779399" y="126491"/>
                </a:lnTo>
                <a:lnTo>
                  <a:pt x="777875" y="125856"/>
                </a:lnTo>
                <a:close/>
              </a:path>
              <a:path w="1155700" h="694689">
                <a:moveTo>
                  <a:pt x="397636" y="127000"/>
                </a:moveTo>
                <a:lnTo>
                  <a:pt x="395858" y="128015"/>
                </a:lnTo>
                <a:lnTo>
                  <a:pt x="396673" y="127578"/>
                </a:lnTo>
                <a:lnTo>
                  <a:pt x="397636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0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5" y="106679"/>
                </a:lnTo>
                <a:lnTo>
                  <a:pt x="735456" y="107314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0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79"/>
                </a:moveTo>
                <a:lnTo>
                  <a:pt x="734685" y="107037"/>
                </a:lnTo>
                <a:lnTo>
                  <a:pt x="735456" y="107314"/>
                </a:lnTo>
                <a:lnTo>
                  <a:pt x="733805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79"/>
                </a:lnTo>
                <a:lnTo>
                  <a:pt x="895068" y="106679"/>
                </a:lnTo>
                <a:lnTo>
                  <a:pt x="883920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2" y="105028"/>
                </a:moveTo>
                <a:lnTo>
                  <a:pt x="439547" y="105917"/>
                </a:lnTo>
                <a:lnTo>
                  <a:pt x="439913" y="105917"/>
                </a:lnTo>
                <a:lnTo>
                  <a:pt x="441832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5"/>
                </a:moveTo>
                <a:lnTo>
                  <a:pt x="461899" y="97027"/>
                </a:lnTo>
                <a:lnTo>
                  <a:pt x="463176" y="96613"/>
                </a:lnTo>
                <a:lnTo>
                  <a:pt x="464057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7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3" y="86232"/>
                </a:lnTo>
                <a:lnTo>
                  <a:pt x="667766" y="86740"/>
                </a:lnTo>
                <a:lnTo>
                  <a:pt x="690372" y="92455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6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8"/>
                </a:lnTo>
                <a:lnTo>
                  <a:pt x="667668" y="86721"/>
                </a:lnTo>
                <a:lnTo>
                  <a:pt x="665733" y="86232"/>
                </a:lnTo>
                <a:lnTo>
                  <a:pt x="863947" y="86232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8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6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6" y="78612"/>
                </a:moveTo>
                <a:lnTo>
                  <a:pt x="621183" y="78797"/>
                </a:lnTo>
                <a:lnTo>
                  <a:pt x="622046" y="78866"/>
                </a:lnTo>
                <a:lnTo>
                  <a:pt x="619886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6" y="78612"/>
                </a:lnTo>
                <a:lnTo>
                  <a:pt x="622046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6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5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929214" y="3135069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6"/>
                </a:lnTo>
                <a:lnTo>
                  <a:pt x="410591" y="35433"/>
                </a:lnTo>
                <a:lnTo>
                  <a:pt x="359028" y="61213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30"/>
                </a:lnTo>
                <a:lnTo>
                  <a:pt x="48641" y="439166"/>
                </a:lnTo>
                <a:lnTo>
                  <a:pt x="28067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9121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94" y="579247"/>
                </a:lnTo>
                <a:lnTo>
                  <a:pt x="93617" y="550799"/>
                </a:lnTo>
                <a:lnTo>
                  <a:pt x="93979" y="549148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5" y="465582"/>
                </a:lnTo>
                <a:lnTo>
                  <a:pt x="130447" y="440055"/>
                </a:lnTo>
                <a:lnTo>
                  <a:pt x="131064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5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8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2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977" y="155575"/>
                </a:lnTo>
                <a:lnTo>
                  <a:pt x="352805" y="155575"/>
                </a:lnTo>
                <a:lnTo>
                  <a:pt x="374285" y="141097"/>
                </a:lnTo>
                <a:lnTo>
                  <a:pt x="374142" y="141097"/>
                </a:lnTo>
                <a:lnTo>
                  <a:pt x="375793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7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4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247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148"/>
                </a:moveTo>
                <a:lnTo>
                  <a:pt x="93599" y="550799"/>
                </a:lnTo>
                <a:lnTo>
                  <a:pt x="93708" y="550387"/>
                </a:lnTo>
                <a:lnTo>
                  <a:pt x="93979" y="549148"/>
                </a:lnTo>
                <a:close/>
              </a:path>
              <a:path w="1155700" h="694689">
                <a:moveTo>
                  <a:pt x="93708" y="550387"/>
                </a:moveTo>
                <a:lnTo>
                  <a:pt x="93599" y="550799"/>
                </a:lnTo>
                <a:lnTo>
                  <a:pt x="93708" y="550387"/>
                </a:lnTo>
                <a:close/>
              </a:path>
              <a:path w="1155700" h="694689">
                <a:moveTo>
                  <a:pt x="94036" y="549148"/>
                </a:moveTo>
                <a:lnTo>
                  <a:pt x="93708" y="550387"/>
                </a:lnTo>
                <a:lnTo>
                  <a:pt x="94036" y="549148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6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9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6"/>
                </a:lnTo>
                <a:lnTo>
                  <a:pt x="968121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6"/>
                </a:moveTo>
                <a:lnTo>
                  <a:pt x="234823" y="267588"/>
                </a:lnTo>
                <a:lnTo>
                  <a:pt x="235839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3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4" y="205867"/>
                </a:lnTo>
                <a:lnTo>
                  <a:pt x="900556" y="206883"/>
                </a:lnTo>
                <a:lnTo>
                  <a:pt x="918591" y="223138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2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59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20" y="148971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329" y="154559"/>
                </a:moveTo>
                <a:lnTo>
                  <a:pt x="352805" y="155575"/>
                </a:lnTo>
                <a:lnTo>
                  <a:pt x="352977" y="155575"/>
                </a:lnTo>
                <a:lnTo>
                  <a:pt x="354329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5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20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3" y="140081"/>
                </a:moveTo>
                <a:lnTo>
                  <a:pt x="374142" y="141097"/>
                </a:lnTo>
                <a:lnTo>
                  <a:pt x="375449" y="140312"/>
                </a:lnTo>
                <a:lnTo>
                  <a:pt x="375793" y="140081"/>
                </a:lnTo>
                <a:close/>
              </a:path>
              <a:path w="1155700" h="694689">
                <a:moveTo>
                  <a:pt x="375449" y="140312"/>
                </a:moveTo>
                <a:lnTo>
                  <a:pt x="374142" y="141097"/>
                </a:lnTo>
                <a:lnTo>
                  <a:pt x="374285" y="141097"/>
                </a:lnTo>
                <a:lnTo>
                  <a:pt x="375449" y="140312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49" y="140312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5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5" y="136906"/>
                </a:lnTo>
                <a:lnTo>
                  <a:pt x="935439" y="136906"/>
                </a:lnTo>
                <a:lnTo>
                  <a:pt x="928370" y="131063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8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20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3" y="86233"/>
                </a:lnTo>
                <a:lnTo>
                  <a:pt x="667766" y="86741"/>
                </a:lnTo>
                <a:lnTo>
                  <a:pt x="690372" y="92456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8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3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7"/>
                </a:lnTo>
                <a:lnTo>
                  <a:pt x="622046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7" y="79248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6" y="78867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6" y="78867"/>
                </a:lnTo>
                <a:lnTo>
                  <a:pt x="851403" y="78867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08534" y="3474348"/>
            <a:ext cx="2372868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84973" y="3645024"/>
            <a:ext cx="5304662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EF4167-2B58-4667-A322-A4C3FFA281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874" y="3448050"/>
            <a:ext cx="8086249" cy="171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L4</a:t>
            </a:r>
            <a:r>
              <a:rPr sz="2100" b="1" spc="1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00AF50"/>
                </a:solidFill>
                <a:latin typeface="Calibri"/>
                <a:cs typeface="Calibri"/>
              </a:rPr>
              <a:t>ú</a:t>
            </a:r>
            <a:r>
              <a:rPr sz="2100" b="1" spc="-4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100" b="1" spc="-26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Puer</a:t>
            </a:r>
            <a:r>
              <a:rPr sz="2100" b="1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os:</a:t>
            </a:r>
            <a:r>
              <a:rPr sz="21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</a:t>
            </a:r>
            <a:r>
              <a:rPr sz="2100" spc="-4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sacione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apl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aciones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ocesos.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L3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ló</a:t>
            </a:r>
            <a:r>
              <a:rPr sz="2100" b="1" spc="-23" dirty="0">
                <a:solidFill>
                  <a:srgbClr val="502CD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as</a:t>
            </a:r>
            <a:r>
              <a:rPr sz="2100" b="1" spc="4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(IP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edes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lang="es-ES"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L2</a:t>
            </a:r>
            <a:r>
              <a:rPr sz="2100" b="1" spc="11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E22C9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físicas</a:t>
            </a:r>
            <a:r>
              <a:rPr sz="2100" b="1" spc="-4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(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M</a:t>
            </a:r>
            <a:r>
              <a:rPr sz="2100" b="1" spc="-45" dirty="0">
                <a:solidFill>
                  <a:srgbClr val="E22C9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26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un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</a:t>
            </a:r>
            <a:r>
              <a:rPr sz="2100" spc="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34" y="1729494"/>
            <a:ext cx="70118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454551"/>
              </a:buClr>
              <a:buFont typeface="Arial"/>
              <a:buChar char="•"/>
              <a:tabLst>
                <a:tab pos="352425" algn="l"/>
              </a:tabLst>
            </a:pP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ot</a:t>
            </a:r>
            <a:r>
              <a:rPr sz="2100" spc="-5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spc="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osas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f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an</a:t>
            </a:r>
            <a:r>
              <a:rPr sz="2100" spc="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ori</a:t>
            </a:r>
            <a:r>
              <a:rPr sz="2100" spc="-3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ada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07691" y="2245995"/>
            <a:ext cx="492861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8638AF-04EF-4AC3-8783-B62D858E7A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Información de control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28167" y="1723644"/>
            <a:ext cx="6487667" cy="404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6B537B-B24C-4B7D-B0B8-2F22F261E70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420156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Elementos de un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Unidades de datos de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Segmentación y encapsulamiento.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Modelo OSI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842147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1FB84-1F26-4142-8C7D-E0ADFDC4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82" y="2060848"/>
            <a:ext cx="4320480" cy="3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481" y="1808225"/>
            <a:ext cx="8239887" cy="367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884921-A568-411D-8E93-679134642CC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por capa</a:t>
            </a:r>
          </a:p>
        </p:txBody>
      </p:sp>
    </p:spTree>
    <p:extLst>
      <p:ext uri="{BB962C8B-B14F-4D97-AF65-F5344CB8AC3E}">
        <p14:creationId xmlns:p14="http://schemas.microsoft.com/office/powerpoint/2010/main" val="392575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n" r:id="rId4" imgW="1077063" imgH="924514" progId="Word.Picture.8">
                  <p:embed/>
                </p:oleObj>
              </mc:Choice>
              <mc:Fallback>
                <p:oleObj name="Imagen" r:id="rId4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22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9" y="4365104"/>
            <a:ext cx="3197610" cy="2131740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4365104"/>
            <a:ext cx="535072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973191"/>
            <a:ext cx="5211277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ASP (AppleTalk Protocolo de Sesión)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 (Network File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Services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X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Window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System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Terminal X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RPC (Remote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Procedure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Call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SCP (protocolo de comunicaciones serie)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SQL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Structured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Query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Language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ZIP (Zona AppleTalk Protocolo de información)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" y="108992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56" y="-99392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1703</Words>
  <Application>Microsoft Office PowerPoint</Application>
  <PresentationFormat>Presentación en pantalla (4:3)</PresentationFormat>
  <Paragraphs>253</Paragraphs>
  <Slides>32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88</cp:revision>
  <dcterms:created xsi:type="dcterms:W3CDTF">2013-06-11T22:32:36Z</dcterms:created>
  <dcterms:modified xsi:type="dcterms:W3CDTF">2022-05-17T01:29:52Z</dcterms:modified>
</cp:coreProperties>
</file>