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76" r:id="rId4"/>
    <p:sldId id="277" r:id="rId5"/>
    <p:sldId id="260" r:id="rId6"/>
    <p:sldId id="303" r:id="rId7"/>
    <p:sldId id="261" r:id="rId8"/>
    <p:sldId id="275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91" r:id="rId23"/>
    <p:sldId id="288" r:id="rId24"/>
    <p:sldId id="305" r:id="rId25"/>
    <p:sldId id="286" r:id="rId26"/>
    <p:sldId id="270" r:id="rId27"/>
    <p:sldId id="271" r:id="rId28"/>
    <p:sldId id="292" r:id="rId29"/>
    <p:sldId id="302" r:id="rId30"/>
    <p:sldId id="295" r:id="rId31"/>
    <p:sldId id="296" r:id="rId32"/>
    <p:sldId id="297" r:id="rId33"/>
    <p:sldId id="299" r:id="rId34"/>
    <p:sldId id="301" r:id="rId35"/>
    <p:sldId id="298" r:id="rId36"/>
    <p:sldId id="306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3152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3820"/>
              </p:ext>
            </p:extLst>
          </p:nvPr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23434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4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0031"/>
              </p:ext>
            </p:extLst>
          </p:nvPr>
        </p:nvGraphicFramePr>
        <p:xfrm>
          <a:off x="595626" y="2155463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412776"/>
            <a:ext cx="8388424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la red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</a:t>
            </a:r>
            <a:r>
              <a:rPr lang="es-ES" sz="2400" b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la </a:t>
            </a:r>
            <a:r>
              <a:rPr lang="es-ES" sz="2000" b="1" dirty="0">
                <a:cs typeface="Times New Roman"/>
              </a:rPr>
              <a:t>máscara de subred </a:t>
            </a:r>
            <a:r>
              <a:rPr lang="es-ES" sz="2000" dirty="0">
                <a:cs typeface="Times New Roman"/>
              </a:rPr>
              <a:t>en notación decimal para este esquema de direccionamiento?_________________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58862"/>
            <a:ext cx="82266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30518"/>
              </p:ext>
            </p:extLst>
          </p:nvPr>
        </p:nvGraphicFramePr>
        <p:xfrm>
          <a:off x="2843808" y="3933056"/>
          <a:ext cx="3607986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64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605122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9459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55248"/>
            <a:ext cx="79928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dadas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binario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03727"/>
              </p:ext>
            </p:extLst>
          </p:nvPr>
        </p:nvGraphicFramePr>
        <p:xfrm>
          <a:off x="719572" y="3461248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348" y="2060848"/>
            <a:ext cx="7686040" cy="3643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</a:t>
            </a:r>
            <a:r>
              <a:rPr lang="es-ES" sz="2000" b="1" dirty="0">
                <a:cs typeface="Times New Roman"/>
              </a:rPr>
              <a:t>máscara de subred</a:t>
            </a:r>
            <a:r>
              <a:rPr lang="es-ES" sz="2000" dirty="0">
                <a:cs typeface="Times New Roman"/>
              </a:rPr>
              <a:t>.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692696"/>
            <a:ext cx="8423868" cy="1210527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dadas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43" y="1124744"/>
            <a:ext cx="8323421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la 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máscara de subred</a:t>
            </a:r>
            <a:r>
              <a:rPr lang="es-ES" sz="1600" dirty="0">
                <a:cs typeface="Times New Roman"/>
              </a:rPr>
              <a:t> ______________ y la 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Calcular el </a:t>
            </a: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 </a:t>
            </a:r>
            <a:r>
              <a:rPr lang="es-ES" sz="1600" dirty="0">
                <a:cs typeface="Times New Roman"/>
              </a:rPr>
              <a:t>_______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</a:t>
            </a:r>
            <a:r>
              <a:rPr lang="es-ES" sz="1600" b="1" dirty="0">
                <a:cs typeface="Times New Roman"/>
              </a:rPr>
              <a:t>#subred</a:t>
            </a:r>
            <a:r>
              <a:rPr lang="es-ES" sz="1600" dirty="0">
                <a:cs typeface="Times New Roman"/>
              </a:rPr>
              <a:t> * </a:t>
            </a:r>
            <a:r>
              <a:rPr lang="es-ES" sz="1600" b="1" dirty="0">
                <a:cs typeface="Times New Roman"/>
              </a:rPr>
              <a:t>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</a:t>
            </a:r>
            <a:r>
              <a:rPr lang="es-ES" sz="1600" b="1" dirty="0">
                <a:cs typeface="Times New Roman"/>
              </a:rPr>
              <a:t>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53035" y="216405"/>
            <a:ext cx="8154652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39213"/>
              </p:ext>
            </p:extLst>
          </p:nvPr>
        </p:nvGraphicFramePr>
        <p:xfrm>
          <a:off x="494944" y="3319275"/>
          <a:ext cx="826861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59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66962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908143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33578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4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11015"/>
              </p:ext>
            </p:extLst>
          </p:nvPr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7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2697</Words>
  <Application>Microsoft Office PowerPoint</Application>
  <PresentationFormat>Presentación en pantalla (4:3)</PresentationFormat>
  <Paragraphs>399</Paragraphs>
  <Slides>36</Slides>
  <Notes>28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127</cp:revision>
  <dcterms:created xsi:type="dcterms:W3CDTF">2013-06-11T22:32:36Z</dcterms:created>
  <dcterms:modified xsi:type="dcterms:W3CDTF">2022-01-27T19:46:26Z</dcterms:modified>
</cp:coreProperties>
</file>