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0.jpg" ContentType="image/jpg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9" r:id="rId2"/>
    <p:sldId id="460" r:id="rId3"/>
    <p:sldId id="291" r:id="rId4"/>
    <p:sldId id="463" r:id="rId5"/>
    <p:sldId id="327" r:id="rId6"/>
    <p:sldId id="348" r:id="rId7"/>
    <p:sldId id="338" r:id="rId8"/>
    <p:sldId id="332" r:id="rId9"/>
    <p:sldId id="334" r:id="rId10"/>
    <p:sldId id="335" r:id="rId11"/>
    <p:sldId id="349" r:id="rId12"/>
    <p:sldId id="350" r:id="rId13"/>
    <p:sldId id="337" r:id="rId14"/>
    <p:sldId id="354" r:id="rId15"/>
    <p:sldId id="471" r:id="rId16"/>
    <p:sldId id="300" r:id="rId17"/>
    <p:sldId id="816" r:id="rId18"/>
    <p:sldId id="301" r:id="rId19"/>
    <p:sldId id="302" r:id="rId20"/>
    <p:sldId id="353" r:id="rId21"/>
    <p:sldId id="473" r:id="rId22"/>
    <p:sldId id="357" r:id="rId23"/>
    <p:sldId id="819" r:id="rId24"/>
    <p:sldId id="820" r:id="rId25"/>
    <p:sldId id="298" r:id="rId26"/>
    <p:sldId id="297" r:id="rId27"/>
    <p:sldId id="824" r:id="rId28"/>
    <p:sldId id="825" r:id="rId29"/>
    <p:sldId id="822" r:id="rId30"/>
    <p:sldId id="29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18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19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20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429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2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04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89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88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4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585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1523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5"/>
            <a:ext cx="1694736" cy="120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858255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84758" y="120832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962" y="-44675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27470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5" y="3193495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7294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8" y="1263147"/>
            <a:ext cx="7190764" cy="4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3326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15616" y="1962765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4067944" y="2996952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452563" imgH="1166813" progId="MS_ClipArt_Gallery.2">
                  <p:embed/>
                </p:oleObj>
              </mc:Choice>
              <mc:Fallback>
                <p:oleObj name="Imagen" r:id="rId3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5" imgW="1452563" imgH="1166813" progId="MS_ClipArt_Gallery.2">
                  <p:embed/>
                </p:oleObj>
              </mc:Choice>
              <mc:Fallback>
                <p:oleObj name="Imagen" r:id="rId5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 err="1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lang="es-ES" sz="2100" b="1" spc="-11" dirty="0">
                <a:solidFill>
                  <a:srgbClr val="44536A"/>
                </a:solidFill>
                <a:latin typeface="Calibri"/>
                <a:cs typeface="Calibri"/>
              </a:rPr>
              <a:t> transmisión</a:t>
            </a:r>
            <a:endParaRPr lang="es-MX"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7864" y="80980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38976" y="1375184"/>
            <a:ext cx="8064190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670619" y="2202923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556792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645024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" y="5445224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9712" y="1556792"/>
            <a:ext cx="5616624" cy="4039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1. Instalación de Packet Tracer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29000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530749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23" y="1628800"/>
            <a:ext cx="7707192" cy="146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Cliente-Servidor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F4D38C-1518-412F-9A8C-6C09A276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871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4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1578</Words>
  <Application>Microsoft Office PowerPoint</Application>
  <PresentationFormat>Presentación en pantalla (4:3)</PresentationFormat>
  <Paragraphs>169</Paragraphs>
  <Slides>30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80</cp:revision>
  <dcterms:created xsi:type="dcterms:W3CDTF">2021-02-08T03:07:42Z</dcterms:created>
  <dcterms:modified xsi:type="dcterms:W3CDTF">2023-05-15T00:01:14Z</dcterms:modified>
</cp:coreProperties>
</file>