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45.jpg" ContentType="image/jpg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9" r:id="rId2"/>
    <p:sldId id="460" r:id="rId3"/>
    <p:sldId id="291" r:id="rId4"/>
    <p:sldId id="459" r:id="rId5"/>
    <p:sldId id="462" r:id="rId6"/>
    <p:sldId id="463" r:id="rId7"/>
    <p:sldId id="325" r:id="rId8"/>
    <p:sldId id="464" r:id="rId9"/>
    <p:sldId id="465" r:id="rId10"/>
    <p:sldId id="466" r:id="rId11"/>
    <p:sldId id="467" r:id="rId12"/>
    <p:sldId id="468" r:id="rId13"/>
    <p:sldId id="355" r:id="rId14"/>
    <p:sldId id="356" r:id="rId15"/>
    <p:sldId id="469" r:id="rId16"/>
    <p:sldId id="470" r:id="rId17"/>
    <p:sldId id="821" r:id="rId18"/>
    <p:sldId id="471" r:id="rId19"/>
    <p:sldId id="472" r:id="rId20"/>
    <p:sldId id="300" r:id="rId21"/>
    <p:sldId id="816" r:id="rId22"/>
    <p:sldId id="301" r:id="rId23"/>
    <p:sldId id="302" r:id="rId24"/>
    <p:sldId id="353" r:id="rId25"/>
    <p:sldId id="473" r:id="rId26"/>
    <p:sldId id="357" r:id="rId27"/>
    <p:sldId id="819" r:id="rId28"/>
    <p:sldId id="820" r:id="rId29"/>
    <p:sldId id="327" r:id="rId30"/>
    <p:sldId id="348" r:id="rId31"/>
    <p:sldId id="351" r:id="rId32"/>
    <p:sldId id="352" r:id="rId33"/>
    <p:sldId id="338" r:id="rId34"/>
    <p:sldId id="332" r:id="rId35"/>
    <p:sldId id="334" r:id="rId36"/>
    <p:sldId id="335" r:id="rId37"/>
    <p:sldId id="349" r:id="rId38"/>
    <p:sldId id="350" r:id="rId39"/>
    <p:sldId id="337" r:id="rId40"/>
    <p:sldId id="354" r:id="rId41"/>
    <p:sldId id="298" r:id="rId42"/>
    <p:sldId id="297" r:id="rId43"/>
    <p:sldId id="824" r:id="rId44"/>
    <p:sldId id="825" r:id="rId45"/>
    <p:sldId id="822" r:id="rId46"/>
    <p:sldId id="299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6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486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5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58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54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9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1909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503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12</a:t>
            </a:fld>
            <a:endParaRPr lang="es-ES" altLang="es-MX" dirty="0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13</a:t>
            </a:fld>
            <a:endParaRPr lang="es-ES" altLang="es-MX" dirty="0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1.1 – Conectados globalmente</a:t>
            </a:r>
          </a:p>
          <a:p>
            <a:r>
              <a:rPr lang="es-ES" dirty="0"/>
              <a:t>1.1.2 – Aprovisionamiento de recursos en una red</a:t>
            </a:r>
          </a:p>
          <a:p>
            <a:r>
              <a:rPr lang="es-ES" dirty="0"/>
              <a:t>1.1.2.2 – Clientes y servidores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22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24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046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13403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25963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Extranets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 dirty="0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WANs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Extranets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Tunneling”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Clientes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 </a:t>
            </a:r>
            <a:r>
              <a:rPr lang="es-MX" altLang="es-MX" sz="2000" b="1" i="1" dirty="0">
                <a:latin typeface="Times New Roman" panose="02020603050405020304" pitchFamily="18" charset="0"/>
              </a:rPr>
              <a:t>Vendedores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MX" altLang="es-MX" sz="2000" b="1" i="1" dirty="0">
                <a:latin typeface="Times New Roman" panose="02020603050405020304" pitchFamily="18" charset="0"/>
              </a:rPr>
              <a:t>Proveedores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Distribuidores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39C3C89-B763-4F4F-BDE2-C2C6EF22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560597" cy="51125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E5CB1-DEEA-41AA-862F-D3475C4DC5C1}"/>
              </a:ext>
            </a:extLst>
          </p:cNvPr>
          <p:cNvSpPr txBox="1"/>
          <p:nvPr/>
        </p:nvSpPr>
        <p:spPr>
          <a:xfrm>
            <a:off x="287288" y="253942"/>
            <a:ext cx="8533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41015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7340" y="1475656"/>
            <a:ext cx="2736169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CF2058-70A2-447A-9E9F-8830779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75656"/>
            <a:ext cx="2263108" cy="170619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3995936" y="3676154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EFA2062-A155-494A-8619-130F87B1C0DC}"/>
              </a:ext>
            </a:extLst>
          </p:cNvPr>
          <p:cNvGrpSpPr/>
          <p:nvPr/>
        </p:nvGrpSpPr>
        <p:grpSpPr>
          <a:xfrm>
            <a:off x="5384529" y="1142788"/>
            <a:ext cx="3658288" cy="2437335"/>
            <a:chOff x="5220072" y="2851915"/>
            <a:chExt cx="3658288" cy="2437335"/>
          </a:xfrm>
        </p:grpSpPr>
        <p:pic>
          <p:nvPicPr>
            <p:cNvPr id="4" name="Imagen 3" descr="Gráfico, Gráfico de burbujas&#10;&#10;Descripción generada automáticamente">
              <a:extLst>
                <a:ext uri="{FF2B5EF4-FFF2-40B4-BE49-F238E27FC236}">
                  <a16:creationId xmlns:a16="http://schemas.microsoft.com/office/drawing/2014/main" id="{C3CFBBBF-1363-49EA-97E3-6D58EBC9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851915"/>
              <a:ext cx="3658288" cy="2437335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F0B4116-0760-4D7A-84E6-D2238BBAEDDD}"/>
                </a:ext>
              </a:extLst>
            </p:cNvPr>
            <p:cNvSpPr txBox="1"/>
            <p:nvPr/>
          </p:nvSpPr>
          <p:spPr>
            <a:xfrm>
              <a:off x="5652120" y="4136873"/>
              <a:ext cx="6480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Emisor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CF33A6-864E-41F5-A479-3B16CD81B0FE}"/>
                </a:ext>
              </a:extLst>
            </p:cNvPr>
            <p:cNvSpPr txBox="1"/>
            <p:nvPr/>
          </p:nvSpPr>
          <p:spPr>
            <a:xfrm>
              <a:off x="7884368" y="4107765"/>
              <a:ext cx="8640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Receptores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28A8E22-36AF-4A6C-85EC-F429AC6A26D4}"/>
                </a:ext>
              </a:extLst>
            </p:cNvPr>
            <p:cNvSpPr txBox="1"/>
            <p:nvPr/>
          </p:nvSpPr>
          <p:spPr>
            <a:xfrm>
              <a:off x="6156176" y="5021943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sz="1100" b="1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263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broadcast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92342" y="4110140"/>
            <a:ext cx="4896542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las redes, el </a:t>
            </a:r>
            <a:r>
              <a:rPr lang="es-E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broadcast</a:t>
            </a:r>
            <a:r>
              <a:rPr lang="es-E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mensaje que se transmite a todos los miembros de una red 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que no necesita ninguna acción de retroalimentación.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1207935"/>
            <a:ext cx="5400600" cy="235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principio, este concepto se refería a la transmisión de señales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televisión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través de la red inalámbrica. De ahí se derivó su segundo significado: una forma de comunicación dentro de una red, mediante la cual se envían mensajes sin un receptor específico. </a:t>
            </a:r>
            <a:endParaRPr lang="es-MX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C27087-F910-4B6E-BF1C-8453081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6" y="4110140"/>
            <a:ext cx="2263108" cy="1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de la comunicación.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Propietario.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4597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</a:p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2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3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3936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(WPANs)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9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33372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40967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33" y="174186"/>
            <a:ext cx="1988351" cy="14127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19" y="5126811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7433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420888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18" y="3429000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57348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99704" y="1303157"/>
            <a:ext cx="7992888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un modelo de comunicación existen tres elementos: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Origen o emisor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Destino o receptor </a:t>
            </a:r>
            <a:endParaRPr lang="es-ES" sz="1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 o medio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6018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0" y="4380104"/>
            <a:ext cx="8244408" cy="1451699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BC9AC995-0680-4833-83A0-136F9037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34" y="3143888"/>
            <a:ext cx="79928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un conjunto de reglas y procedimientos que definen como interactúan las entidades de comunicación.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81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687848"/>
            <a:ext cx="4316390" cy="28083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AE5778-D3E0-491E-9563-7507AEA7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383294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3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endParaRPr sz="2100" dirty="0">
              <a:latin typeface="Calibri"/>
              <a:cs typeface="Calibri"/>
            </a:endParaRPr>
          </a:p>
          <a:p>
            <a:pPr marL="1429" algn="ctr"/>
            <a:r>
              <a:rPr lang="es-ES" sz="2100" b="1" spc="-124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2100" b="1" spc="-49" dirty="0" err="1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ans</a:t>
            </a:r>
            <a:r>
              <a:rPr sz="2100" b="1" spc="-15" dirty="0" err="1">
                <a:solidFill>
                  <a:srgbClr val="44536A"/>
                </a:solidFill>
                <a:latin typeface="Calibri"/>
                <a:cs typeface="Calibri"/>
              </a:rPr>
              <a:t>m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isión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0048" y="108194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80048" y="1514235"/>
            <a:ext cx="8136904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711691" y="2341974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23668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677628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765860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5" y="5469372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1720" y="1628800"/>
            <a:ext cx="5447537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Instalación de Packet Tracer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4620667"/>
            <a:ext cx="8244408" cy="1451699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0" y="1196752"/>
            <a:ext cx="7443300" cy="310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necesarios para la comunicación eficaz e incluyen lo siguiente: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emisor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receptor</a:t>
            </a:r>
            <a:r>
              <a:rPr lang="es-E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identificados.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Idioma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común.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Velocidad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puntualidad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entrega.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Requisitos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 acuse de recibo.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caso de se necesario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repetir la información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5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04528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1267801"/>
            <a:ext cx="770719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PROPIETARIO: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Pública/Extranet • Privada/Intranet • Privada virtual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Broadcast • Cliente-Servidor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12803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8" y="1845770"/>
            <a:ext cx="2736169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rivadas virtuales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protege contra usuarios y redes no autorizados.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2391</Words>
  <Application>Microsoft Office PowerPoint</Application>
  <PresentationFormat>Presentación en pantalla (4:3)</PresentationFormat>
  <Paragraphs>259</Paragraphs>
  <Slides>46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Redes Privadas Virtuales (VPN = Virtual Private Network)</vt:lpstr>
      <vt:lpstr>4. Redes Privadas Virtuales (VPN = Virtual Private Network)</vt:lpstr>
      <vt:lpstr>4. Redes Privadas Virtuales (VPN = Virtual Private Network)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66</cp:revision>
  <dcterms:created xsi:type="dcterms:W3CDTF">2021-02-08T03:07:42Z</dcterms:created>
  <dcterms:modified xsi:type="dcterms:W3CDTF">2022-04-20T16:32:14Z</dcterms:modified>
</cp:coreProperties>
</file>