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460" r:id="rId3"/>
    <p:sldId id="325" r:id="rId4"/>
    <p:sldId id="802" r:id="rId5"/>
    <p:sldId id="461" r:id="rId6"/>
    <p:sldId id="817" r:id="rId7"/>
    <p:sldId id="818" r:id="rId8"/>
    <p:sldId id="803" r:id="rId9"/>
    <p:sldId id="809" r:id="rId10"/>
    <p:sldId id="810" r:id="rId11"/>
    <p:sldId id="811" r:id="rId12"/>
    <p:sldId id="812" r:id="rId13"/>
    <p:sldId id="813" r:id="rId14"/>
    <p:sldId id="815" r:id="rId15"/>
    <p:sldId id="819" r:id="rId16"/>
    <p:sldId id="820" r:id="rId17"/>
    <p:sldId id="821" r:id="rId18"/>
    <p:sldId id="822" r:id="rId19"/>
    <p:sldId id="823" r:id="rId20"/>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3250" autoAdjust="0"/>
  </p:normalViewPr>
  <p:slideViewPr>
    <p:cSldViewPr>
      <p:cViewPr varScale="1">
        <p:scale>
          <a:sx n="103" d="100"/>
          <a:sy n="103" d="100"/>
        </p:scale>
        <p:origin x="2124" y="72"/>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15/04/2022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2102629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119729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281553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18</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19</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3.2.3 – </a:t>
            </a:r>
            <a:r>
              <a:rPr lang="es-ES" altLang="en-US" sz="1200" dirty="0"/>
              <a:t>Organizaciones de estándares</a:t>
            </a:r>
          </a:p>
          <a:p>
            <a:r>
              <a:rPr lang="es-ES" dirty="0">
                <a:latin typeface="Arial" charset="0"/>
              </a:rPr>
              <a:t>3.2.3.3 – </a:t>
            </a:r>
            <a:r>
              <a:rPr lang="es-ES" b="0" dirty="0"/>
              <a:t>Organizaciones de estándares de comunicaciones y electrónica</a:t>
            </a:r>
          </a:p>
        </p:txBody>
      </p:sp>
    </p:spTree>
    <p:extLst>
      <p:ext uri="{BB962C8B-B14F-4D97-AF65-F5344CB8AC3E}">
        <p14:creationId xmlns:p14="http://schemas.microsoft.com/office/powerpoint/2010/main" val="82768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MX"/>
              <a:t>Unshielded Twisted Pair (UTP) – Par trenzado sin blindaje</a:t>
            </a:r>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5</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11</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12</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13</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47360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4428904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15/04/2022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18"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19"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20"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21"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052736"/>
            <a:ext cx="6090644"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lnSpc>
                <a:spcPct val="150000"/>
              </a:lnSpc>
            </a:pPr>
            <a:r>
              <a:rPr lang="es-ES" sz="1800" b="1" dirty="0">
                <a:solidFill>
                  <a:schemeClr val="accent5">
                    <a:lumMod val="75000"/>
                  </a:schemeClr>
                </a:solidFill>
                <a:latin typeface="ZapfHumnst BT"/>
              </a:rPr>
              <a:t>Mide la cantidad de datos que pueden fluir desde un lugar hacia otro en un período de tiempo determinado.</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Bandwidth</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pic>
        <p:nvPicPr>
          <p:cNvPr id="9" name="Picture 3">
            <a:extLst>
              <a:ext uri="{FF2B5EF4-FFF2-40B4-BE49-F238E27FC236}">
                <a16:creationId xmlns:a16="http://schemas.microsoft.com/office/drawing/2014/main" id="{799227B9-C010-4697-9C98-BBEC1393E6D1}"/>
              </a:ext>
            </a:extLst>
          </p:cNvPr>
          <p:cNvPicPr>
            <a:picLocks noChangeAspect="1"/>
          </p:cNvPicPr>
          <p:nvPr/>
        </p:nvPicPr>
        <p:blipFill>
          <a:blip r:embed="rId3"/>
          <a:stretch>
            <a:fillRect/>
          </a:stretch>
        </p:blipFill>
        <p:spPr>
          <a:xfrm>
            <a:off x="515068" y="4120963"/>
            <a:ext cx="7785546" cy="1865432"/>
          </a:xfrm>
          <a:prstGeom prst="rect">
            <a:avLst/>
          </a:prstGeom>
        </p:spPr>
      </p:pic>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2492896"/>
            <a:ext cx="7929562"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b="1" dirty="0">
                <a:solidFill>
                  <a:srgbClr val="FF0000"/>
                </a:solidFill>
                <a:latin typeface="ZapfHumnst BT"/>
              </a:rPr>
              <a:t>Ancho de banda vs. Velocidad</a:t>
            </a:r>
          </a:p>
          <a:p>
            <a:pPr algn="just" eaLnBrk="1" hangingPunct="1">
              <a:lnSpc>
                <a:spcPct val="150000"/>
              </a:lnSpc>
            </a:pPr>
            <a:r>
              <a:rPr lang="es-ES" sz="1800" dirty="0">
                <a:solidFill>
                  <a:schemeClr val="bg2">
                    <a:lumMod val="25000"/>
                  </a:schemeClr>
                </a:solidFill>
                <a:latin typeface="ZapfHumnst BT"/>
              </a:rPr>
              <a:t>El </a:t>
            </a:r>
            <a:r>
              <a:rPr lang="es-ES" sz="1800" b="1" dirty="0">
                <a:solidFill>
                  <a:srgbClr val="0070C0"/>
                </a:solidFill>
                <a:latin typeface="ZapfHumnst BT"/>
              </a:rPr>
              <a:t>ancho de banda </a:t>
            </a:r>
            <a:r>
              <a:rPr lang="es-ES" sz="1800" dirty="0">
                <a:solidFill>
                  <a:schemeClr val="bg2">
                    <a:lumMod val="25000"/>
                  </a:schemeClr>
                </a:solidFill>
                <a:latin typeface="ZapfHumnst BT"/>
              </a:rPr>
              <a:t>es la cantidad de información que recibes cada segundo, mientras que la </a:t>
            </a:r>
            <a:r>
              <a:rPr lang="es-ES" sz="1800" b="1" dirty="0">
                <a:solidFill>
                  <a:srgbClr val="0070C0"/>
                </a:solidFill>
                <a:latin typeface="ZapfHumnst BT"/>
              </a:rPr>
              <a:t>velocidad</a:t>
            </a:r>
            <a:r>
              <a:rPr lang="es-ES" sz="1800" dirty="0">
                <a:solidFill>
                  <a:srgbClr val="0070C0"/>
                </a:solidFill>
                <a:latin typeface="ZapfHumnst BT"/>
              </a:rPr>
              <a:t> </a:t>
            </a:r>
            <a:r>
              <a:rPr lang="es-ES" sz="1800" dirty="0">
                <a:solidFill>
                  <a:schemeClr val="bg2">
                    <a:lumMod val="25000"/>
                  </a:schemeClr>
                </a:solidFill>
                <a:latin typeface="ZapfHumnst BT"/>
              </a:rPr>
              <a:t>es cuán rápido esa información se recibe o descarga.</a:t>
            </a:r>
          </a:p>
        </p:txBody>
      </p:sp>
      <p:pic>
        <p:nvPicPr>
          <p:cNvPr id="4" name="Imagen 3" descr="Un reloj de aguja&#10;&#10;Descripción generada automáticamente">
            <a:extLst>
              <a:ext uri="{FF2B5EF4-FFF2-40B4-BE49-F238E27FC236}">
                <a16:creationId xmlns:a16="http://schemas.microsoft.com/office/drawing/2014/main" id="{831CDD8A-8A4D-4629-B003-E24B3DCD4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464768"/>
            <a:ext cx="2100136" cy="2100136"/>
          </a:xfrm>
          <a:prstGeom prst="rect">
            <a:avLst/>
          </a:prstGeom>
        </p:spPr>
      </p:pic>
    </p:spTree>
    <p:extLst>
      <p:ext uri="{BB962C8B-B14F-4D97-AF65-F5344CB8AC3E}">
        <p14:creationId xmlns:p14="http://schemas.microsoft.com/office/powerpoint/2010/main" val="265025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412776"/>
            <a:ext cx="8064896"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dirty="0">
                <a:latin typeface="ZapfHumnst BT"/>
              </a:rPr>
              <a:t>Se refiere a que la cantidad de datos que se reciben cada segundo está siendo reducido por algún factor como el tipo de red que otorga el proveedor o por una saturación de la red.</a:t>
            </a:r>
          </a:p>
        </p:txBody>
      </p:sp>
      <p:sp>
        <p:nvSpPr>
          <p:cNvPr id="8" name="Rectangle 2"/>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limitado</a:t>
            </a:r>
          </a:p>
        </p:txBody>
      </p:sp>
    </p:spTree>
    <p:extLst>
      <p:ext uri="{BB962C8B-B14F-4D97-AF65-F5344CB8AC3E}">
        <p14:creationId xmlns:p14="http://schemas.microsoft.com/office/powerpoint/2010/main" val="1735542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836712"/>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28807" y="1649359"/>
            <a:ext cx="8275641" cy="3550011"/>
          </a:xfrm>
          <a:prstGeom prst="rect">
            <a:avLst/>
          </a:prstGeom>
          <a:noFill/>
        </p:spPr>
        <p:txBody>
          <a:bodyPr wrap="square">
            <a:spAutoFit/>
          </a:bodyPr>
          <a:lstStyle/>
          <a:p>
            <a:pPr algn="just">
              <a:lnSpc>
                <a:spcPct val="107000"/>
              </a:lnSpc>
              <a:spcAft>
                <a:spcPts val="800"/>
              </a:spcAft>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algn="just">
              <a:lnSpc>
                <a:spcPct val="107000"/>
              </a:lnSpc>
              <a:spcAft>
                <a:spcPts val="800"/>
              </a:spcAft>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a:p>
            <a:pPr algn="just">
              <a:lnSpc>
                <a:spcPct val="107000"/>
              </a:lnSpc>
              <a:spcAft>
                <a:spcPts val="800"/>
              </a:spcAft>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a:lnSpc>
                <a:spcPct val="107000"/>
              </a:lnSpc>
              <a:spcAft>
                <a:spcPts val="800"/>
              </a:spcAft>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5373216"/>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836712"/>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28807" y="1649359"/>
            <a:ext cx="8275641" cy="3550011"/>
          </a:xfrm>
          <a:prstGeom prst="rect">
            <a:avLst/>
          </a:prstGeom>
          <a:noFill/>
        </p:spPr>
        <p:txBody>
          <a:bodyPr wrap="square">
            <a:spAutoFit/>
          </a:bodyPr>
          <a:lstStyle/>
          <a:p>
            <a:pPr algn="just">
              <a:lnSpc>
                <a:spcPct val="107000"/>
              </a:lnSpc>
              <a:spcAft>
                <a:spcPts val="800"/>
              </a:spcAft>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algn="just">
              <a:lnSpc>
                <a:spcPct val="107000"/>
              </a:lnSpc>
              <a:spcAft>
                <a:spcPts val="800"/>
              </a:spcAft>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a:p>
            <a:pPr algn="just">
              <a:lnSpc>
                <a:spcPct val="107000"/>
              </a:lnSpc>
              <a:spcAft>
                <a:spcPts val="800"/>
              </a:spcAft>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a:lnSpc>
                <a:spcPct val="107000"/>
              </a:lnSpc>
              <a:spcAft>
                <a:spcPts val="800"/>
              </a:spcAft>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5736" y="5373216"/>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1742320"/>
            <a:ext cx="4182211" cy="3136658"/>
          </a:xfrm>
          <a:prstGeom prst="rect">
            <a:avLst/>
          </a:prstGeom>
        </p:spPr>
      </p:pic>
      <p:sp>
        <p:nvSpPr>
          <p:cNvPr id="3078" name="Text Box 6"/>
          <p:cNvSpPr txBox="1">
            <a:spLocks noChangeArrowheads="1"/>
          </p:cNvSpPr>
          <p:nvPr/>
        </p:nvSpPr>
        <p:spPr bwMode="auto">
          <a:xfrm>
            <a:off x="802481" y="33265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2481" y="1742320"/>
            <a:ext cx="3528392" cy="337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9552" y="3449782"/>
            <a:ext cx="8064896" cy="323165"/>
          </a:xfrm>
          <a:prstGeom prst="rect">
            <a:avLst/>
          </a:prstGeom>
        </p:spPr>
        <p:txBody>
          <a:bodyPr vert="horz" wrap="square" lIns="0" tIns="0" rIns="0" bIns="0" rtlCol="0">
            <a:spAutoFit/>
          </a:bodyPr>
          <a:lstStyle/>
          <a:p>
            <a:pPr marL="180975" indent="-171450">
              <a:buClr>
                <a:srgbClr val="454551"/>
              </a:buClr>
              <a:buFont typeface="Arial"/>
              <a:buChar char="•"/>
              <a:tabLst>
                <a:tab pos="180975" algn="l"/>
              </a:tabLst>
            </a:pPr>
            <a:r>
              <a:rPr sz="2100" b="1" spc="-49" dirty="0">
                <a:solidFill>
                  <a:schemeClr val="accent6">
                    <a:lumMod val="75000"/>
                  </a:schemeClr>
                </a:solidFill>
                <a:latin typeface="Calibri"/>
                <a:cs typeface="Calibri"/>
              </a:rPr>
              <a:t>R</a:t>
            </a:r>
            <a:r>
              <a:rPr sz="2100" b="1" spc="-11" dirty="0">
                <a:solidFill>
                  <a:schemeClr val="accent6">
                    <a:lumMod val="75000"/>
                  </a:schemeClr>
                </a:solidFill>
                <a:latin typeface="Calibri"/>
                <a:cs typeface="Calibri"/>
              </a:rPr>
              <a:t>equ</a:t>
            </a:r>
            <a:r>
              <a:rPr sz="2100" b="1" spc="-23" dirty="0">
                <a:solidFill>
                  <a:schemeClr val="accent6">
                    <a:lumMod val="75000"/>
                  </a:schemeClr>
                </a:solidFill>
                <a:latin typeface="Calibri"/>
                <a:cs typeface="Calibri"/>
              </a:rPr>
              <a:t>i</a:t>
            </a:r>
            <a:r>
              <a:rPr sz="2100" b="1" spc="-11" dirty="0">
                <a:solidFill>
                  <a:schemeClr val="accent6">
                    <a:lumMod val="75000"/>
                  </a:schemeClr>
                </a:solidFill>
                <a:latin typeface="Calibri"/>
                <a:cs typeface="Calibri"/>
              </a:rPr>
              <a:t>si</a:t>
            </a:r>
            <a:r>
              <a:rPr sz="2100" b="1" spc="-34" dirty="0">
                <a:solidFill>
                  <a:schemeClr val="accent6">
                    <a:lumMod val="75000"/>
                  </a:schemeClr>
                </a:solidFill>
                <a:latin typeface="Calibri"/>
                <a:cs typeface="Calibri"/>
              </a:rPr>
              <a:t>t</a:t>
            </a:r>
            <a:r>
              <a:rPr sz="2100" b="1" spc="-15" dirty="0">
                <a:solidFill>
                  <a:schemeClr val="accent6">
                    <a:lumMod val="75000"/>
                  </a:schemeClr>
                </a:solidFill>
                <a:latin typeface="Calibri"/>
                <a:cs typeface="Calibri"/>
              </a:rPr>
              <a:t>o</a:t>
            </a:r>
            <a:r>
              <a:rPr sz="2100" b="1" spc="-11" dirty="0">
                <a:solidFill>
                  <a:schemeClr val="accent6">
                    <a:lumMod val="75000"/>
                  </a:schemeClr>
                </a:solidFill>
                <a:latin typeface="Calibri"/>
                <a:cs typeface="Calibri"/>
              </a:rPr>
              <a:t>s</a:t>
            </a:r>
            <a:r>
              <a:rPr sz="2100" b="1" spc="26" dirty="0">
                <a:solidFill>
                  <a:schemeClr val="accent6">
                    <a:lumMod val="75000"/>
                  </a:schemeClr>
                </a:solidFill>
                <a:latin typeface="Calibri"/>
                <a:cs typeface="Calibri"/>
              </a:rPr>
              <a:t> </a:t>
            </a:r>
            <a:r>
              <a:rPr sz="2100" b="1" spc="-11" dirty="0">
                <a:solidFill>
                  <a:schemeClr val="accent6">
                    <a:lumMod val="75000"/>
                  </a:schemeClr>
                </a:solidFill>
                <a:latin typeface="Calibri"/>
                <a:cs typeface="Calibri"/>
              </a:rPr>
              <a:t>y</a:t>
            </a:r>
            <a:r>
              <a:rPr sz="2100" b="1" dirty="0">
                <a:solidFill>
                  <a:schemeClr val="accent6">
                    <a:lumMod val="75000"/>
                  </a:schemeClr>
                </a:solidFill>
                <a:latin typeface="Calibri"/>
                <a:cs typeface="Calibri"/>
              </a:rPr>
              <a:t> </a:t>
            </a:r>
            <a:r>
              <a:rPr sz="2100" b="1" spc="-30" dirty="0">
                <a:solidFill>
                  <a:schemeClr val="accent6">
                    <a:lumMod val="75000"/>
                  </a:schemeClr>
                </a:solidFill>
                <a:latin typeface="Calibri"/>
                <a:cs typeface="Calibri"/>
              </a:rPr>
              <a:t>c</a:t>
            </a:r>
            <a:r>
              <a:rPr sz="2100" b="1" spc="-11" dirty="0">
                <a:solidFill>
                  <a:schemeClr val="accent6">
                    <a:lumMod val="75000"/>
                  </a:schemeClr>
                </a:solidFill>
                <a:latin typeface="Calibri"/>
                <a:cs typeface="Calibri"/>
              </a:rPr>
              <a:t>a</a:t>
            </a:r>
            <a:r>
              <a:rPr sz="2100" b="1" spc="-53" dirty="0">
                <a:solidFill>
                  <a:schemeClr val="accent6">
                    <a:lumMod val="75000"/>
                  </a:schemeClr>
                </a:solidFill>
                <a:latin typeface="Calibri"/>
                <a:cs typeface="Calibri"/>
              </a:rPr>
              <a:t>r</a:t>
            </a:r>
            <a:r>
              <a:rPr sz="2100" b="1" spc="-11" dirty="0">
                <a:solidFill>
                  <a:schemeClr val="accent6">
                    <a:lumMod val="75000"/>
                  </a:schemeClr>
                </a:solidFill>
                <a:latin typeface="Calibri"/>
                <a:cs typeface="Calibri"/>
              </a:rPr>
              <a:t>a</a:t>
            </a:r>
            <a:r>
              <a:rPr sz="2100" b="1" spc="-8" dirty="0">
                <a:solidFill>
                  <a:schemeClr val="accent6">
                    <a:lumMod val="75000"/>
                  </a:schemeClr>
                </a:solidFill>
                <a:latin typeface="Calibri"/>
                <a:cs typeface="Calibri"/>
              </a:rPr>
              <a:t>c</a:t>
            </a:r>
            <a:r>
              <a:rPr sz="2100" b="1" spc="-26" dirty="0">
                <a:solidFill>
                  <a:schemeClr val="accent6">
                    <a:lumMod val="75000"/>
                  </a:schemeClr>
                </a:solidFill>
                <a:latin typeface="Calibri"/>
                <a:cs typeface="Calibri"/>
              </a:rPr>
              <a:t>t</a:t>
            </a:r>
            <a:r>
              <a:rPr sz="2100" b="1" spc="-11" dirty="0">
                <a:solidFill>
                  <a:schemeClr val="accent6">
                    <a:lumMod val="75000"/>
                  </a:schemeClr>
                </a:solidFill>
                <a:latin typeface="Calibri"/>
                <a:cs typeface="Calibri"/>
              </a:rPr>
              <a:t>er</a:t>
            </a:r>
            <a:r>
              <a:rPr sz="2100" b="1" spc="-15" dirty="0">
                <a:solidFill>
                  <a:schemeClr val="accent6">
                    <a:lumMod val="75000"/>
                  </a:schemeClr>
                </a:solidFill>
                <a:latin typeface="Calibri"/>
                <a:cs typeface="Calibri"/>
              </a:rPr>
              <a:t>í</a:t>
            </a:r>
            <a:r>
              <a:rPr sz="2100" b="1" spc="-41" dirty="0">
                <a:solidFill>
                  <a:schemeClr val="accent6">
                    <a:lumMod val="75000"/>
                  </a:schemeClr>
                </a:solidFill>
                <a:latin typeface="Calibri"/>
                <a:cs typeface="Calibri"/>
              </a:rPr>
              <a:t>s</a:t>
            </a:r>
            <a:r>
              <a:rPr sz="2100" b="1" spc="-8" dirty="0">
                <a:solidFill>
                  <a:schemeClr val="accent6">
                    <a:lumMod val="75000"/>
                  </a:schemeClr>
                </a:solidFill>
                <a:latin typeface="Calibri"/>
                <a:cs typeface="Calibri"/>
              </a:rPr>
              <a:t>ti</a:t>
            </a:r>
            <a:r>
              <a:rPr sz="2100" b="1" spc="-30" dirty="0">
                <a:solidFill>
                  <a:schemeClr val="accent6">
                    <a:lumMod val="75000"/>
                  </a:schemeClr>
                </a:solidFill>
                <a:latin typeface="Calibri"/>
                <a:cs typeface="Calibri"/>
              </a:rPr>
              <a:t>c</a:t>
            </a:r>
            <a:r>
              <a:rPr sz="2100" b="1" spc="-11" dirty="0">
                <a:solidFill>
                  <a:schemeClr val="accent6">
                    <a:lumMod val="75000"/>
                  </a:schemeClr>
                </a:solidFill>
                <a:latin typeface="Calibri"/>
                <a:cs typeface="Calibri"/>
              </a:rPr>
              <a:t>as</a:t>
            </a:r>
            <a:r>
              <a:rPr sz="2100" b="1" spc="1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qu</a:t>
            </a:r>
            <a:r>
              <a:rPr sz="2100" b="1" spc="-11" dirty="0">
                <a:solidFill>
                  <a:schemeClr val="accent6">
                    <a:lumMod val="75000"/>
                  </a:schemeClr>
                </a:solidFill>
                <a:latin typeface="Calibri"/>
                <a:cs typeface="Calibri"/>
              </a:rPr>
              <a:t>e</a:t>
            </a:r>
            <a:r>
              <a:rPr sz="2100" b="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debe</a:t>
            </a:r>
            <a:r>
              <a:rPr sz="2100" b="1" spc="-11" dirty="0">
                <a:solidFill>
                  <a:schemeClr val="accent6">
                    <a:lumMod val="75000"/>
                  </a:schemeClr>
                </a:solidFill>
                <a:latin typeface="Calibri"/>
                <a:cs typeface="Calibri"/>
              </a:rPr>
              <a:t>n</a:t>
            </a:r>
            <a:r>
              <a:rPr sz="2100" b="1" spc="30"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d</a:t>
            </a:r>
            <a:r>
              <a:rPr sz="2100" b="1" spc="-11" dirty="0">
                <a:solidFill>
                  <a:schemeClr val="accent6">
                    <a:lumMod val="75000"/>
                  </a:schemeClr>
                </a:solidFill>
                <a:latin typeface="Calibri"/>
                <a:cs typeface="Calibri"/>
              </a:rPr>
              <a:t>e</a:t>
            </a:r>
            <a:r>
              <a:rPr sz="2100" b="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cump</a:t>
            </a:r>
            <a:r>
              <a:rPr sz="2100" b="1" spc="-19" dirty="0">
                <a:solidFill>
                  <a:schemeClr val="accent6">
                    <a:lumMod val="75000"/>
                  </a:schemeClr>
                </a:solidFill>
                <a:latin typeface="Calibri"/>
                <a:cs typeface="Calibri"/>
              </a:rPr>
              <a:t>l</a:t>
            </a:r>
            <a:r>
              <a:rPr sz="2100" b="1" spc="-8" dirty="0">
                <a:solidFill>
                  <a:schemeClr val="accent6">
                    <a:lumMod val="75000"/>
                  </a:schemeClr>
                </a:solidFill>
                <a:latin typeface="Calibri"/>
                <a:cs typeface="Calibri"/>
              </a:rPr>
              <a:t>i</a:t>
            </a:r>
            <a:r>
              <a:rPr sz="2100" b="1" spc="-19" dirty="0">
                <a:solidFill>
                  <a:schemeClr val="accent6">
                    <a:lumMod val="75000"/>
                  </a:schemeClr>
                </a:solidFill>
                <a:latin typeface="Calibri"/>
                <a:cs typeface="Calibri"/>
              </a:rPr>
              <a:t>r</a:t>
            </a:r>
            <a:r>
              <a:rPr sz="2100" b="1" spc="-8" dirty="0">
                <a:solidFill>
                  <a:schemeClr val="accent6">
                    <a:lumMod val="75000"/>
                  </a:schemeClr>
                </a:solidFill>
                <a:latin typeface="Calibri"/>
                <a:cs typeface="Calibri"/>
              </a:rPr>
              <a:t>:</a:t>
            </a:r>
            <a:endParaRPr sz="2100" b="1" dirty="0">
              <a:solidFill>
                <a:schemeClr val="accent6">
                  <a:lumMod val="75000"/>
                </a:schemeClr>
              </a:solidFill>
              <a:latin typeface="Calibri"/>
              <a:cs typeface="Calibri"/>
            </a:endParaRPr>
          </a:p>
        </p:txBody>
      </p:sp>
      <p:sp>
        <p:nvSpPr>
          <p:cNvPr id="4" name="object 4"/>
          <p:cNvSpPr txBox="1"/>
          <p:nvPr/>
        </p:nvSpPr>
        <p:spPr>
          <a:xfrm>
            <a:off x="539552" y="3862230"/>
            <a:ext cx="7866698" cy="1428596"/>
          </a:xfrm>
          <a:prstGeom prst="rect">
            <a:avLst/>
          </a:prstGeom>
        </p:spPr>
        <p:txBody>
          <a:bodyPr vert="horz" wrap="square" lIns="0" tIns="0" rIns="0" bIns="0" rtlCol="0">
            <a:spAutoFit/>
          </a:bodyPr>
          <a:lstStyle/>
          <a:p>
            <a:pPr marL="523875" indent="-171450">
              <a:buClr>
                <a:srgbClr val="454551"/>
              </a:buClr>
              <a:buFont typeface="Arial"/>
              <a:buChar char="•"/>
              <a:tabLst>
                <a:tab pos="523875" algn="l"/>
              </a:tabLst>
            </a:pPr>
            <a:r>
              <a:rPr sz="1600" spc="-15" dirty="0">
                <a:cs typeface="Calibri"/>
              </a:rPr>
              <a:t>P</a:t>
            </a:r>
            <a:r>
              <a:rPr sz="1600" spc="-30" dirty="0">
                <a:cs typeface="Calibri"/>
              </a:rPr>
              <a:t>r</a:t>
            </a:r>
            <a:r>
              <a:rPr sz="1600" spc="-4" dirty="0">
                <a:cs typeface="Calibri"/>
              </a:rPr>
              <a:t>opieda</a:t>
            </a:r>
            <a:r>
              <a:rPr sz="1600" spc="4" dirty="0">
                <a:cs typeface="Calibri"/>
              </a:rPr>
              <a:t>d</a:t>
            </a:r>
            <a:r>
              <a:rPr sz="1600" spc="-8" dirty="0">
                <a:cs typeface="Calibri"/>
              </a:rPr>
              <a:t>es</a:t>
            </a:r>
            <a:r>
              <a:rPr sz="1600" spc="11" dirty="0">
                <a:cs typeface="Calibri"/>
              </a:rPr>
              <a:t> </a:t>
            </a:r>
            <a:r>
              <a:rPr sz="1600" spc="-11" dirty="0">
                <a:cs typeface="Calibri"/>
              </a:rPr>
              <a:t>me</a:t>
            </a:r>
            <a:r>
              <a:rPr sz="1600" spc="-19" dirty="0">
                <a:cs typeface="Calibri"/>
              </a:rPr>
              <a:t>c</a:t>
            </a:r>
            <a:r>
              <a:rPr sz="1600" dirty="0">
                <a:cs typeface="Calibri"/>
              </a:rPr>
              <a:t>áni</a:t>
            </a:r>
            <a:r>
              <a:rPr sz="1600" spc="-15" dirty="0">
                <a:cs typeface="Calibri"/>
              </a:rPr>
              <a:t>c</a:t>
            </a:r>
            <a:r>
              <a:rPr sz="1600" dirty="0">
                <a:cs typeface="Calibri"/>
              </a:rPr>
              <a:t>as</a:t>
            </a:r>
            <a:r>
              <a:rPr sz="1600" spc="11" dirty="0">
                <a:cs typeface="Calibri"/>
              </a:rPr>
              <a:t> </a:t>
            </a:r>
            <a:r>
              <a:rPr sz="1600" spc="-8" dirty="0">
                <a:cs typeface="Calibri"/>
              </a:rPr>
              <a:t>de</a:t>
            </a:r>
            <a:r>
              <a:rPr sz="1600" spc="4" dirty="0">
                <a:cs typeface="Calibri"/>
              </a:rPr>
              <a:t> </a:t>
            </a:r>
            <a:r>
              <a:rPr sz="1600" spc="-4" dirty="0">
                <a:cs typeface="Calibri"/>
              </a:rPr>
              <a:t>lo</a:t>
            </a:r>
            <a:r>
              <a:rPr sz="1600" dirty="0">
                <a:cs typeface="Calibri"/>
              </a:rPr>
              <a:t>s</a:t>
            </a:r>
            <a:r>
              <a:rPr sz="1600" spc="11" dirty="0">
                <a:cs typeface="Calibri"/>
              </a:rPr>
              <a:t> </a:t>
            </a:r>
            <a:r>
              <a:rPr sz="1600" spc="-23" dirty="0">
                <a:cs typeface="Calibri"/>
              </a:rPr>
              <a:t>c</a:t>
            </a:r>
            <a:r>
              <a:rPr sz="1600" spc="-4" dirty="0">
                <a:cs typeface="Calibri"/>
              </a:rPr>
              <a:t>ompo</a:t>
            </a:r>
            <a:r>
              <a:rPr sz="1600" spc="4" dirty="0">
                <a:cs typeface="Calibri"/>
              </a:rPr>
              <a:t>n</a:t>
            </a:r>
            <a:r>
              <a:rPr sz="1600" spc="-8" dirty="0">
                <a:cs typeface="Calibri"/>
              </a:rPr>
              <a:t>e</a:t>
            </a:r>
            <a:r>
              <a:rPr sz="1600" spc="-15" dirty="0">
                <a:cs typeface="Calibri"/>
              </a:rPr>
              <a:t>n</a:t>
            </a:r>
            <a:r>
              <a:rPr sz="1600" spc="-30" dirty="0">
                <a:cs typeface="Calibri"/>
              </a:rPr>
              <a:t>t</a:t>
            </a:r>
            <a:r>
              <a:rPr sz="1600" spc="-8" dirty="0">
                <a:cs typeface="Calibri"/>
              </a:rPr>
              <a:t>e</a:t>
            </a:r>
            <a:r>
              <a:rPr sz="1600" dirty="0">
                <a:cs typeface="Calibri"/>
              </a:rPr>
              <a:t>s</a:t>
            </a:r>
            <a:r>
              <a:rPr sz="1600" spc="-4" dirty="0">
                <a:cs typeface="Calibri"/>
              </a:rPr>
              <a:t>:</a:t>
            </a:r>
            <a:r>
              <a:rPr sz="1600" spc="8" dirty="0">
                <a:cs typeface="Calibri"/>
              </a:rPr>
              <a:t> </a:t>
            </a:r>
            <a:r>
              <a:rPr sz="1600" spc="-11" dirty="0">
                <a:cs typeface="Calibri"/>
              </a:rPr>
              <a:t>m</a:t>
            </a:r>
            <a:r>
              <a:rPr sz="1600" spc="-15" dirty="0">
                <a:cs typeface="Calibri"/>
              </a:rPr>
              <a:t>a</a:t>
            </a:r>
            <a:r>
              <a:rPr sz="1600" spc="-30" dirty="0">
                <a:cs typeface="Calibri"/>
              </a:rPr>
              <a:t>t</a:t>
            </a:r>
            <a:r>
              <a:rPr sz="1600" spc="-8" dirty="0">
                <a:cs typeface="Calibri"/>
              </a:rPr>
              <a:t>er</a:t>
            </a:r>
            <a:r>
              <a:rPr sz="1600" spc="-11" dirty="0">
                <a:cs typeface="Calibri"/>
              </a:rPr>
              <a:t>i</a:t>
            </a:r>
            <a:r>
              <a:rPr sz="1600" spc="-8" dirty="0">
                <a:cs typeface="Calibri"/>
              </a:rPr>
              <a:t>ales,</a:t>
            </a:r>
            <a:r>
              <a:rPr sz="1600" dirty="0">
                <a:cs typeface="Calibri"/>
              </a:rPr>
              <a:t> </a:t>
            </a:r>
            <a:r>
              <a:rPr sz="1600" spc="-4" dirty="0">
                <a:cs typeface="Calibri"/>
              </a:rPr>
              <a:t>dimen</a:t>
            </a:r>
            <a:r>
              <a:rPr sz="1600" spc="8" dirty="0">
                <a:cs typeface="Calibri"/>
              </a:rPr>
              <a:t>s</a:t>
            </a:r>
            <a:r>
              <a:rPr sz="1600" spc="-4" dirty="0">
                <a:cs typeface="Calibri"/>
              </a:rPr>
              <a:t>ion</a:t>
            </a:r>
            <a:r>
              <a:rPr sz="1600" dirty="0">
                <a:cs typeface="Calibri"/>
              </a:rPr>
              <a:t>e</a:t>
            </a:r>
            <a:r>
              <a:rPr sz="1600" spc="-11" dirty="0">
                <a:cs typeface="Calibri"/>
              </a:rPr>
              <a:t>s</a:t>
            </a:r>
            <a:r>
              <a:rPr sz="1600" spc="-4" dirty="0">
                <a:cs typeface="Calibri"/>
              </a:rPr>
              <a:t>,</a:t>
            </a:r>
            <a:r>
              <a:rPr sz="1600" spc="11" dirty="0">
                <a:cs typeface="Calibri"/>
              </a:rPr>
              <a:t> </a:t>
            </a:r>
            <a:r>
              <a:rPr sz="1600" spc="-4" dirty="0">
                <a:cs typeface="Calibri"/>
              </a:rPr>
              <a:t>lon</a:t>
            </a:r>
            <a:r>
              <a:rPr sz="1600" spc="4" dirty="0">
                <a:cs typeface="Calibri"/>
              </a:rPr>
              <a:t>g</a:t>
            </a:r>
            <a:r>
              <a:rPr sz="1600" spc="-4" dirty="0">
                <a:cs typeface="Calibri"/>
              </a:rPr>
              <a:t>i</a:t>
            </a:r>
            <a:r>
              <a:rPr sz="1600" dirty="0">
                <a:cs typeface="Calibri"/>
              </a:rPr>
              <a:t>tude</a:t>
            </a:r>
            <a:r>
              <a:rPr sz="1600" spc="-11" dirty="0">
                <a:cs typeface="Calibri"/>
              </a:rPr>
              <a:t>s</a:t>
            </a:r>
            <a:r>
              <a:rPr sz="1600" spc="-4" dirty="0">
                <a:cs typeface="Calibri"/>
              </a:rPr>
              <a:t>,</a:t>
            </a:r>
            <a:r>
              <a:rPr sz="1600" spc="19" dirty="0">
                <a:cs typeface="Calibri"/>
              </a:rPr>
              <a:t> </a:t>
            </a:r>
            <a:r>
              <a:rPr sz="1600" dirty="0">
                <a:cs typeface="Calibri"/>
              </a:rPr>
              <a:t>mapa </a:t>
            </a:r>
            <a:r>
              <a:rPr sz="1600" spc="-8" dirty="0">
                <a:cs typeface="Calibri"/>
              </a:rPr>
              <a:t>de</a:t>
            </a:r>
            <a:r>
              <a:rPr sz="1600" spc="4" dirty="0">
                <a:cs typeface="Calibri"/>
              </a:rPr>
              <a:t> </a:t>
            </a:r>
            <a:r>
              <a:rPr sz="1600" spc="-4" dirty="0">
                <a:cs typeface="Calibri"/>
              </a:rPr>
              <a:t>pine</a:t>
            </a:r>
            <a:r>
              <a:rPr sz="1600" dirty="0">
                <a:cs typeface="Calibri"/>
              </a:rPr>
              <a:t>s</a:t>
            </a:r>
            <a:r>
              <a:rPr sz="1600" spc="19" dirty="0">
                <a:cs typeface="Calibri"/>
              </a:rPr>
              <a:t> </a:t>
            </a:r>
            <a:r>
              <a:rPr sz="1600" spc="-8" dirty="0">
                <a:cs typeface="Calibri"/>
              </a:rPr>
              <a:t>y</a:t>
            </a:r>
            <a:r>
              <a:rPr sz="1600" dirty="0">
                <a:cs typeface="Calibri"/>
              </a:rPr>
              <a:t> </a:t>
            </a:r>
            <a:r>
              <a:rPr sz="1600" spc="-11" dirty="0">
                <a:cs typeface="Calibri"/>
              </a:rPr>
              <a:t>ot</a:t>
            </a:r>
            <a:r>
              <a:rPr sz="1600" spc="-34" dirty="0">
                <a:cs typeface="Calibri"/>
              </a:rPr>
              <a:t>r</a:t>
            </a:r>
            <a:r>
              <a:rPr sz="1600" spc="-4" dirty="0">
                <a:cs typeface="Calibri"/>
              </a:rPr>
              <a:t>o</a:t>
            </a:r>
            <a:r>
              <a:rPr sz="1600" dirty="0">
                <a:cs typeface="Calibri"/>
              </a:rPr>
              <a:t>s.</a:t>
            </a:r>
          </a:p>
          <a:p>
            <a:pPr marL="523875" indent="-171450">
              <a:spcBef>
                <a:spcPts val="217"/>
              </a:spcBef>
              <a:buClr>
                <a:srgbClr val="454551"/>
              </a:buClr>
              <a:buFont typeface="Arial"/>
              <a:buChar char="•"/>
              <a:tabLst>
                <a:tab pos="523875" algn="l"/>
              </a:tabLst>
            </a:pPr>
            <a:r>
              <a:rPr sz="1600" spc="-15" dirty="0">
                <a:cs typeface="Calibri"/>
              </a:rPr>
              <a:t>P</a:t>
            </a:r>
            <a:r>
              <a:rPr sz="1600" spc="-30" dirty="0">
                <a:cs typeface="Calibri"/>
              </a:rPr>
              <a:t>r</a:t>
            </a:r>
            <a:r>
              <a:rPr sz="1600" spc="-4" dirty="0">
                <a:cs typeface="Calibri"/>
              </a:rPr>
              <a:t>opieda</a:t>
            </a:r>
            <a:r>
              <a:rPr sz="1600" spc="4" dirty="0">
                <a:cs typeface="Calibri"/>
              </a:rPr>
              <a:t>d</a:t>
            </a:r>
            <a:r>
              <a:rPr sz="1600" spc="-8" dirty="0">
                <a:cs typeface="Calibri"/>
              </a:rPr>
              <a:t>es</a:t>
            </a:r>
            <a:r>
              <a:rPr sz="1600" spc="11" dirty="0">
                <a:cs typeface="Calibri"/>
              </a:rPr>
              <a:t> </a:t>
            </a:r>
            <a:r>
              <a:rPr sz="1600" spc="-4" dirty="0">
                <a:cs typeface="Calibri"/>
              </a:rPr>
              <a:t>físi</a:t>
            </a:r>
            <a:r>
              <a:rPr sz="1600" spc="-15" dirty="0">
                <a:cs typeface="Calibri"/>
              </a:rPr>
              <a:t>c</a:t>
            </a:r>
            <a:r>
              <a:rPr sz="1600" dirty="0">
                <a:cs typeface="Calibri"/>
              </a:rPr>
              <a:t>as</a:t>
            </a:r>
            <a:r>
              <a:rPr sz="1600" spc="4" dirty="0">
                <a:cs typeface="Calibri"/>
              </a:rPr>
              <a:t> </a:t>
            </a:r>
            <a:r>
              <a:rPr sz="1600" spc="-8" dirty="0">
                <a:cs typeface="Calibri"/>
              </a:rPr>
              <a:t>y</a:t>
            </a:r>
            <a:r>
              <a:rPr sz="1600" dirty="0">
                <a:cs typeface="Calibri"/>
              </a:rPr>
              <a:t> </a:t>
            </a:r>
            <a:r>
              <a:rPr sz="1600" spc="-8" dirty="0">
                <a:cs typeface="Calibri"/>
              </a:rPr>
              <a:t>eléc</a:t>
            </a:r>
            <a:r>
              <a:rPr sz="1600" spc="-15" dirty="0">
                <a:cs typeface="Calibri"/>
              </a:rPr>
              <a:t>t</a:t>
            </a:r>
            <a:r>
              <a:rPr sz="1600" dirty="0">
                <a:cs typeface="Calibri"/>
              </a:rPr>
              <a:t>r</a:t>
            </a:r>
            <a:r>
              <a:rPr sz="1600" spc="-8" dirty="0">
                <a:cs typeface="Calibri"/>
              </a:rPr>
              <a:t>i</a:t>
            </a:r>
            <a:r>
              <a:rPr sz="1600" spc="-23" dirty="0">
                <a:cs typeface="Calibri"/>
              </a:rPr>
              <a:t>c</a:t>
            </a:r>
            <a:r>
              <a:rPr sz="1600" dirty="0">
                <a:cs typeface="Calibri"/>
              </a:rPr>
              <a:t>as</a:t>
            </a:r>
            <a:r>
              <a:rPr sz="1600" spc="23" dirty="0">
                <a:cs typeface="Calibri"/>
              </a:rPr>
              <a:t> </a:t>
            </a:r>
            <a:r>
              <a:rPr sz="1600" spc="-8" dirty="0">
                <a:cs typeface="Calibri"/>
              </a:rPr>
              <a:t>de</a:t>
            </a:r>
            <a:r>
              <a:rPr sz="1600" spc="4" dirty="0">
                <a:cs typeface="Calibri"/>
              </a:rPr>
              <a:t> </a:t>
            </a:r>
            <a:r>
              <a:rPr sz="1600" spc="-4" dirty="0">
                <a:cs typeface="Calibri"/>
              </a:rPr>
              <a:t>lo</a:t>
            </a:r>
            <a:r>
              <a:rPr sz="1600" dirty="0">
                <a:cs typeface="Calibri"/>
              </a:rPr>
              <a:t>s </a:t>
            </a:r>
            <a:r>
              <a:rPr sz="1600" spc="-11" dirty="0">
                <a:cs typeface="Calibri"/>
              </a:rPr>
              <a:t>m</a:t>
            </a:r>
            <a:r>
              <a:rPr sz="1600" spc="-4" dirty="0">
                <a:cs typeface="Calibri"/>
              </a:rPr>
              <a:t>e</a:t>
            </a:r>
            <a:r>
              <a:rPr sz="1600" dirty="0">
                <a:cs typeface="Calibri"/>
              </a:rPr>
              <a:t>d</a:t>
            </a:r>
            <a:r>
              <a:rPr sz="1600" spc="-4" dirty="0">
                <a:cs typeface="Calibri"/>
              </a:rPr>
              <a:t>io</a:t>
            </a:r>
            <a:r>
              <a:rPr sz="1600" dirty="0">
                <a:cs typeface="Calibri"/>
              </a:rPr>
              <a:t>s.</a:t>
            </a:r>
          </a:p>
          <a:p>
            <a:pPr marL="523875" indent="-171450">
              <a:spcBef>
                <a:spcPts val="206"/>
              </a:spcBef>
              <a:buClr>
                <a:srgbClr val="454551"/>
              </a:buClr>
              <a:buFont typeface="Arial"/>
              <a:buChar char="•"/>
              <a:tabLst>
                <a:tab pos="523875" algn="l"/>
              </a:tabLst>
            </a:pPr>
            <a:r>
              <a:rPr sz="1600" spc="-4" dirty="0">
                <a:cs typeface="Calibri"/>
              </a:rPr>
              <a:t>T</a:t>
            </a:r>
            <a:r>
              <a:rPr sz="1600" spc="-8" dirty="0">
                <a:cs typeface="Calibri"/>
              </a:rPr>
              <a:t>i</a:t>
            </a:r>
            <a:r>
              <a:rPr sz="1600" spc="-4" dirty="0">
                <a:cs typeface="Calibri"/>
              </a:rPr>
              <a:t>p</a:t>
            </a:r>
            <a:r>
              <a:rPr sz="1600" dirty="0">
                <a:cs typeface="Calibri"/>
              </a:rPr>
              <a:t>o</a:t>
            </a:r>
            <a:r>
              <a:rPr sz="1600" spc="11" dirty="0">
                <a:cs typeface="Calibri"/>
              </a:rPr>
              <a:t> </a:t>
            </a:r>
            <a:r>
              <a:rPr sz="1600" spc="-8" dirty="0">
                <a:cs typeface="Calibri"/>
              </a:rPr>
              <a:t>de</a:t>
            </a:r>
            <a:r>
              <a:rPr sz="1600" spc="11" dirty="0">
                <a:cs typeface="Calibri"/>
              </a:rPr>
              <a:t> </a:t>
            </a:r>
            <a:r>
              <a:rPr sz="1600" spc="-11" dirty="0">
                <a:cs typeface="Calibri"/>
              </a:rPr>
              <a:t>s</a:t>
            </a:r>
            <a:r>
              <a:rPr sz="1600" spc="-4" dirty="0">
                <a:cs typeface="Calibri"/>
              </a:rPr>
              <a:t>eñale</a:t>
            </a:r>
            <a:r>
              <a:rPr sz="1600" dirty="0">
                <a:cs typeface="Calibri"/>
              </a:rPr>
              <a:t>s </a:t>
            </a:r>
            <a:r>
              <a:rPr sz="1600" spc="-4" dirty="0">
                <a:cs typeface="Calibri"/>
              </a:rPr>
              <a:t>pa</a:t>
            </a:r>
            <a:r>
              <a:rPr sz="1600" spc="-26" dirty="0">
                <a:cs typeface="Calibri"/>
              </a:rPr>
              <a:t>r</a:t>
            </a:r>
            <a:r>
              <a:rPr sz="1600" dirty="0">
                <a:cs typeface="Calibri"/>
              </a:rPr>
              <a:t>a </a:t>
            </a:r>
            <a:r>
              <a:rPr sz="1600" spc="-30" dirty="0">
                <a:cs typeface="Calibri"/>
              </a:rPr>
              <a:t>r</a:t>
            </a:r>
            <a:r>
              <a:rPr sz="1600" spc="-8" dirty="0">
                <a:cs typeface="Calibri"/>
              </a:rPr>
              <a:t>ep</a:t>
            </a:r>
            <a:r>
              <a:rPr sz="1600" spc="-30" dirty="0">
                <a:cs typeface="Calibri"/>
              </a:rPr>
              <a:t>r</a:t>
            </a:r>
            <a:r>
              <a:rPr sz="1600" spc="-8" dirty="0">
                <a:cs typeface="Calibri"/>
              </a:rPr>
              <a:t>e</a:t>
            </a:r>
            <a:r>
              <a:rPr sz="1600" spc="-4" dirty="0">
                <a:cs typeface="Calibri"/>
              </a:rPr>
              <a:t>s</a:t>
            </a:r>
            <a:r>
              <a:rPr sz="1600" spc="-8" dirty="0">
                <a:cs typeface="Calibri"/>
              </a:rPr>
              <a:t>e</a:t>
            </a:r>
            <a:r>
              <a:rPr sz="1600" spc="-15" dirty="0">
                <a:cs typeface="Calibri"/>
              </a:rPr>
              <a:t>n</a:t>
            </a:r>
            <a:r>
              <a:rPr sz="1600" spc="-30" dirty="0">
                <a:cs typeface="Calibri"/>
              </a:rPr>
              <a:t>t</a:t>
            </a:r>
            <a:r>
              <a:rPr sz="1600" spc="-8" dirty="0">
                <a:cs typeface="Calibri"/>
              </a:rPr>
              <a:t>ar</a:t>
            </a:r>
            <a:r>
              <a:rPr sz="1600" dirty="0">
                <a:cs typeface="Calibri"/>
              </a:rPr>
              <a:t> </a:t>
            </a:r>
            <a:r>
              <a:rPr sz="1600" spc="-4" dirty="0">
                <a:cs typeface="Calibri"/>
              </a:rPr>
              <a:t>lo</a:t>
            </a:r>
            <a:r>
              <a:rPr sz="1600" dirty="0">
                <a:cs typeface="Calibri"/>
              </a:rPr>
              <a:t>s</a:t>
            </a:r>
            <a:r>
              <a:rPr sz="1600" spc="11" dirty="0">
                <a:cs typeface="Calibri"/>
              </a:rPr>
              <a:t> </a:t>
            </a:r>
            <a:r>
              <a:rPr sz="1600" dirty="0">
                <a:cs typeface="Calibri"/>
              </a:rPr>
              <a:t>b</a:t>
            </a:r>
            <a:r>
              <a:rPr sz="1600" spc="-4" dirty="0">
                <a:cs typeface="Calibri"/>
              </a:rPr>
              <a:t>i</a:t>
            </a:r>
            <a:r>
              <a:rPr sz="1600" dirty="0">
                <a:cs typeface="Calibri"/>
              </a:rPr>
              <a:t>ts.</a:t>
            </a:r>
            <a:endParaRPr sz="1600" dirty="0">
              <a:cs typeface="Times New Roman"/>
            </a:endParaRPr>
          </a:p>
          <a:p>
            <a:pPr marL="180975" indent="-171450">
              <a:spcBef>
                <a:spcPts val="863"/>
              </a:spcBef>
              <a:buClr>
                <a:srgbClr val="454551"/>
              </a:buClr>
              <a:buFont typeface="Arial"/>
              <a:buChar char="•"/>
              <a:tabLst>
                <a:tab pos="180975" algn="l"/>
              </a:tabLst>
            </a:pPr>
            <a:r>
              <a:rPr b="1" spc="-4" dirty="0">
                <a:solidFill>
                  <a:schemeClr val="accent6">
                    <a:lumMod val="75000"/>
                  </a:schemeClr>
                </a:solidFill>
                <a:latin typeface="Calibri"/>
                <a:cs typeface="Calibri"/>
              </a:rPr>
              <a:t>O</a:t>
            </a:r>
            <a:r>
              <a:rPr b="1" spc="-30" dirty="0">
                <a:solidFill>
                  <a:schemeClr val="accent6">
                    <a:lumMod val="75000"/>
                  </a:schemeClr>
                </a:solidFill>
                <a:latin typeface="Calibri"/>
                <a:cs typeface="Calibri"/>
              </a:rPr>
              <a:t>r</a:t>
            </a:r>
            <a:r>
              <a:rPr b="1" spc="-38" dirty="0">
                <a:solidFill>
                  <a:schemeClr val="accent6">
                    <a:lumMod val="75000"/>
                  </a:schemeClr>
                </a:solidFill>
                <a:latin typeface="Calibri"/>
                <a:cs typeface="Calibri"/>
              </a:rPr>
              <a:t>g</a:t>
            </a:r>
            <a:r>
              <a:rPr b="1" dirty="0">
                <a:solidFill>
                  <a:schemeClr val="accent6">
                    <a:lumMod val="75000"/>
                  </a:schemeClr>
                </a:solidFill>
                <a:latin typeface="Calibri"/>
                <a:cs typeface="Calibri"/>
              </a:rPr>
              <a:t>ani</a:t>
            </a:r>
            <a:r>
              <a:rPr b="1" spc="-30" dirty="0">
                <a:solidFill>
                  <a:schemeClr val="accent6">
                    <a:lumMod val="75000"/>
                  </a:schemeClr>
                </a:solidFill>
                <a:latin typeface="Calibri"/>
                <a:cs typeface="Calibri"/>
              </a:rPr>
              <a:t>z</a:t>
            </a:r>
            <a:r>
              <a:rPr b="1" dirty="0">
                <a:solidFill>
                  <a:schemeClr val="accent6">
                    <a:lumMod val="75000"/>
                  </a:schemeClr>
                </a:solidFill>
                <a:latin typeface="Calibri"/>
                <a:cs typeface="Calibri"/>
              </a:rPr>
              <a:t>aciones</a:t>
            </a:r>
            <a:r>
              <a:rPr b="1" spc="-11" dirty="0">
                <a:solidFill>
                  <a:schemeClr val="accent6">
                    <a:lumMod val="75000"/>
                  </a:schemeClr>
                </a:solidFill>
                <a:latin typeface="Calibri"/>
                <a:cs typeface="Calibri"/>
              </a:rPr>
              <a:t> </a:t>
            </a:r>
            <a:r>
              <a:rPr b="1" spc="-4" dirty="0">
                <a:solidFill>
                  <a:schemeClr val="accent6">
                    <a:lumMod val="75000"/>
                  </a:schemeClr>
                </a:solidFill>
                <a:latin typeface="Calibri"/>
                <a:cs typeface="Calibri"/>
              </a:rPr>
              <a:t>qu</a:t>
            </a:r>
            <a:r>
              <a:rPr b="1" dirty="0">
                <a:solidFill>
                  <a:schemeClr val="accent6">
                    <a:lumMod val="75000"/>
                  </a:schemeClr>
                </a:solidFill>
                <a:latin typeface="Calibri"/>
                <a:cs typeface="Calibri"/>
              </a:rPr>
              <a:t>e</a:t>
            </a:r>
            <a:r>
              <a:rPr b="1" spc="8" dirty="0">
                <a:solidFill>
                  <a:schemeClr val="accent6">
                    <a:lumMod val="75000"/>
                  </a:schemeClr>
                </a:solidFill>
                <a:latin typeface="Calibri"/>
                <a:cs typeface="Calibri"/>
              </a:rPr>
              <a:t> </a:t>
            </a:r>
            <a:r>
              <a:rPr b="1" dirty="0">
                <a:solidFill>
                  <a:schemeClr val="accent6">
                    <a:lumMod val="75000"/>
                  </a:schemeClr>
                </a:solidFill>
                <a:latin typeface="Calibri"/>
                <a:cs typeface="Calibri"/>
              </a:rPr>
              <a:t>los</a:t>
            </a:r>
            <a:r>
              <a:rPr b="1" spc="-11" dirty="0">
                <a:solidFill>
                  <a:schemeClr val="accent6">
                    <a:lumMod val="75000"/>
                  </a:schemeClr>
                </a:solidFill>
                <a:latin typeface="Calibri"/>
                <a:cs typeface="Calibri"/>
              </a:rPr>
              <a:t> </a:t>
            </a:r>
            <a:r>
              <a:rPr b="1" spc="-4" dirty="0">
                <a:solidFill>
                  <a:schemeClr val="accent6">
                    <a:lumMod val="75000"/>
                  </a:schemeClr>
                </a:solidFill>
                <a:latin typeface="Calibri"/>
                <a:cs typeface="Calibri"/>
              </a:rPr>
              <a:t>d</a:t>
            </a:r>
            <a:r>
              <a:rPr b="1" spc="-19" dirty="0">
                <a:solidFill>
                  <a:schemeClr val="accent6">
                    <a:lumMod val="75000"/>
                  </a:schemeClr>
                </a:solidFill>
                <a:latin typeface="Calibri"/>
                <a:cs typeface="Calibri"/>
              </a:rPr>
              <a:t>e</a:t>
            </a:r>
            <a:r>
              <a:rPr b="1" spc="-4" dirty="0">
                <a:solidFill>
                  <a:schemeClr val="accent6">
                    <a:lumMod val="75000"/>
                  </a:schemeClr>
                </a:solidFill>
                <a:latin typeface="Calibri"/>
                <a:cs typeface="Calibri"/>
              </a:rPr>
              <a:t>fine</a:t>
            </a:r>
            <a:r>
              <a:rPr b="1" dirty="0">
                <a:solidFill>
                  <a:schemeClr val="accent6">
                    <a:lumMod val="75000"/>
                  </a:schemeClr>
                </a:solidFill>
                <a:latin typeface="Calibri"/>
                <a:cs typeface="Calibri"/>
              </a:rPr>
              <a:t>n</a:t>
            </a:r>
            <a:r>
              <a:rPr b="1" spc="-8" dirty="0">
                <a:solidFill>
                  <a:schemeClr val="accent6">
                    <a:lumMod val="75000"/>
                  </a:schemeClr>
                </a:solidFill>
                <a:latin typeface="Calibri"/>
                <a:cs typeface="Calibri"/>
              </a:rPr>
              <a:t>:</a:t>
            </a:r>
            <a:r>
              <a:rPr b="1" dirty="0">
                <a:solidFill>
                  <a:schemeClr val="accent6">
                    <a:lumMod val="75000"/>
                  </a:schemeClr>
                </a:solidFill>
                <a:latin typeface="Calibri"/>
                <a:cs typeface="Calibri"/>
              </a:rPr>
              <a:t> </a:t>
            </a:r>
            <a:r>
              <a:rPr dirty="0">
                <a:solidFill>
                  <a:schemeClr val="tx1">
                    <a:lumMod val="95000"/>
                    <a:lumOff val="5000"/>
                  </a:schemeClr>
                </a:solidFill>
                <a:latin typeface="Calibri"/>
                <a:cs typeface="Calibri"/>
              </a:rPr>
              <a:t>IEE</a:t>
            </a:r>
            <a:r>
              <a:rPr spc="4" dirty="0">
                <a:solidFill>
                  <a:schemeClr val="tx1">
                    <a:lumMod val="95000"/>
                    <a:lumOff val="5000"/>
                  </a:schemeClr>
                </a:solidFill>
                <a:latin typeface="Calibri"/>
                <a:cs typeface="Calibri"/>
              </a:rPr>
              <a:t>E</a:t>
            </a:r>
            <a:r>
              <a:rPr spc="-8" dirty="0">
                <a:solidFill>
                  <a:schemeClr val="tx1">
                    <a:lumMod val="95000"/>
                    <a:lumOff val="5000"/>
                  </a:schemeClr>
                </a:solidFill>
                <a:latin typeface="Calibri"/>
                <a:cs typeface="Calibri"/>
              </a:rPr>
              <a:t>,</a:t>
            </a:r>
            <a:r>
              <a:rPr spc="-15"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ANSI,</a:t>
            </a:r>
            <a:r>
              <a:rPr spc="-11"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I</a:t>
            </a:r>
            <a:r>
              <a:rPr spc="-11" dirty="0">
                <a:solidFill>
                  <a:schemeClr val="tx1">
                    <a:lumMod val="95000"/>
                    <a:lumOff val="5000"/>
                  </a:schemeClr>
                </a:solidFill>
                <a:latin typeface="Calibri"/>
                <a:cs typeface="Calibri"/>
              </a:rPr>
              <a:t>T</a:t>
            </a:r>
            <a:r>
              <a:rPr spc="-34" dirty="0">
                <a:solidFill>
                  <a:schemeClr val="tx1">
                    <a:lumMod val="95000"/>
                    <a:lumOff val="5000"/>
                  </a:schemeClr>
                </a:solidFill>
                <a:latin typeface="Calibri"/>
                <a:cs typeface="Calibri"/>
              </a:rPr>
              <a:t>U</a:t>
            </a:r>
            <a:r>
              <a:rPr spc="-8" dirty="0">
                <a:solidFill>
                  <a:schemeClr val="tx1">
                    <a:lumMod val="95000"/>
                    <a:lumOff val="5000"/>
                  </a:schemeClr>
                </a:solidFill>
                <a:latin typeface="Calibri"/>
                <a:cs typeface="Calibri"/>
              </a:rPr>
              <a:t>,</a:t>
            </a:r>
            <a:r>
              <a:rPr spc="8" dirty="0">
                <a:solidFill>
                  <a:schemeClr val="tx1">
                    <a:lumMod val="95000"/>
                    <a:lumOff val="5000"/>
                  </a:schemeClr>
                </a:solidFill>
                <a:latin typeface="Calibri"/>
                <a:cs typeface="Calibri"/>
              </a:rPr>
              <a:t> </a:t>
            </a:r>
            <a:r>
              <a:rPr spc="-4" dirty="0">
                <a:solidFill>
                  <a:schemeClr val="tx1">
                    <a:lumMod val="95000"/>
                    <a:lumOff val="5000"/>
                  </a:schemeClr>
                </a:solidFill>
                <a:latin typeface="Calibri"/>
                <a:cs typeface="Calibri"/>
              </a:rPr>
              <a:t>EI</a:t>
            </a:r>
            <a:r>
              <a:rPr spc="8" dirty="0">
                <a:solidFill>
                  <a:schemeClr val="tx1">
                    <a:lumMod val="95000"/>
                    <a:lumOff val="5000"/>
                  </a:schemeClr>
                </a:solidFill>
                <a:latin typeface="Calibri"/>
                <a:cs typeface="Calibri"/>
              </a:rPr>
              <a:t>A</a:t>
            </a:r>
            <a:r>
              <a:rPr spc="-8" dirty="0">
                <a:solidFill>
                  <a:schemeClr val="tx1">
                    <a:lumMod val="95000"/>
                    <a:lumOff val="5000"/>
                  </a:schemeClr>
                </a:solidFill>
                <a:latin typeface="Calibri"/>
                <a:cs typeface="Calibri"/>
              </a:rPr>
              <a:t>,</a:t>
            </a:r>
            <a:r>
              <a:rPr spc="-11" dirty="0">
                <a:solidFill>
                  <a:schemeClr val="tx1">
                    <a:lumMod val="95000"/>
                    <a:lumOff val="5000"/>
                  </a:schemeClr>
                </a:solidFill>
                <a:latin typeface="Calibri"/>
                <a:cs typeface="Calibri"/>
              </a:rPr>
              <a:t> </a:t>
            </a:r>
            <a:r>
              <a:rPr spc="-4" dirty="0">
                <a:solidFill>
                  <a:schemeClr val="tx1">
                    <a:lumMod val="95000"/>
                    <a:lumOff val="5000"/>
                  </a:schemeClr>
                </a:solidFill>
                <a:latin typeface="Calibri"/>
                <a:cs typeface="Calibri"/>
              </a:rPr>
              <a:t>T</a:t>
            </a:r>
            <a:r>
              <a:rPr spc="-8" dirty="0">
                <a:solidFill>
                  <a:schemeClr val="tx1">
                    <a:lumMod val="95000"/>
                    <a:lumOff val="5000"/>
                  </a:schemeClr>
                </a:solidFill>
                <a:latin typeface="Calibri"/>
                <a:cs typeface="Calibri"/>
              </a:rPr>
              <a:t>I</a:t>
            </a:r>
            <a:r>
              <a:rPr spc="8" dirty="0">
                <a:solidFill>
                  <a:schemeClr val="tx1">
                    <a:lumMod val="95000"/>
                    <a:lumOff val="5000"/>
                  </a:schemeClr>
                </a:solidFill>
                <a:latin typeface="Calibri"/>
                <a:cs typeface="Calibri"/>
              </a:rPr>
              <a:t>A</a:t>
            </a:r>
            <a:r>
              <a:rPr spc="-8" dirty="0">
                <a:solidFill>
                  <a:schemeClr val="tx1">
                    <a:lumMod val="95000"/>
                    <a:lumOff val="5000"/>
                  </a:schemeClr>
                </a:solidFill>
                <a:latin typeface="Calibri"/>
                <a:cs typeface="Calibri"/>
              </a:rPr>
              <a:t>,</a:t>
            </a:r>
            <a:r>
              <a:rPr spc="8" dirty="0">
                <a:solidFill>
                  <a:schemeClr val="tx1">
                    <a:lumMod val="95000"/>
                    <a:lumOff val="5000"/>
                  </a:schemeClr>
                </a:solidFill>
                <a:latin typeface="Calibri"/>
                <a:cs typeface="Calibri"/>
              </a:rPr>
              <a:t> </a:t>
            </a:r>
            <a:r>
              <a:rPr spc="-19" dirty="0">
                <a:solidFill>
                  <a:schemeClr val="tx1">
                    <a:lumMod val="95000"/>
                    <a:lumOff val="5000"/>
                  </a:schemeClr>
                </a:solidFill>
                <a:latin typeface="Calibri"/>
                <a:cs typeface="Calibri"/>
              </a:rPr>
              <a:t>F</a:t>
            </a:r>
            <a:r>
              <a:rPr spc="-4" dirty="0">
                <a:solidFill>
                  <a:schemeClr val="tx1">
                    <a:lumMod val="95000"/>
                    <a:lumOff val="5000"/>
                  </a:schemeClr>
                </a:solidFill>
                <a:latin typeface="Calibri"/>
                <a:cs typeface="Calibri"/>
              </a:rPr>
              <a:t>CC</a:t>
            </a:r>
            <a:r>
              <a:rPr dirty="0">
                <a:solidFill>
                  <a:schemeClr val="tx1">
                    <a:lumMod val="95000"/>
                    <a:lumOff val="5000"/>
                  </a:schemeClr>
                </a:solidFill>
                <a:latin typeface="Calibri"/>
                <a:cs typeface="Calibri"/>
              </a:rPr>
              <a:t>,</a:t>
            </a:r>
            <a:r>
              <a:rPr spc="-15"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ISO</a:t>
            </a:r>
            <a:r>
              <a:rPr spc="-23"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y </a:t>
            </a:r>
            <a:r>
              <a:rPr spc="-4" dirty="0">
                <a:solidFill>
                  <a:schemeClr val="tx1">
                    <a:lumMod val="95000"/>
                    <a:lumOff val="5000"/>
                  </a:schemeClr>
                </a:solidFill>
                <a:latin typeface="Calibri"/>
                <a:cs typeface="Calibri"/>
              </a:rPr>
              <a:t>ot</a:t>
            </a:r>
            <a:r>
              <a:rPr spc="-30" dirty="0">
                <a:solidFill>
                  <a:schemeClr val="tx1">
                    <a:lumMod val="95000"/>
                    <a:lumOff val="5000"/>
                  </a:schemeClr>
                </a:solidFill>
                <a:latin typeface="Calibri"/>
                <a:cs typeface="Calibri"/>
              </a:rPr>
              <a:t>r</a:t>
            </a:r>
            <a:r>
              <a:rPr spc="-4" dirty="0">
                <a:solidFill>
                  <a:schemeClr val="tx1">
                    <a:lumMod val="95000"/>
                    <a:lumOff val="5000"/>
                  </a:schemeClr>
                </a:solidFill>
                <a:latin typeface="Calibri"/>
                <a:cs typeface="Calibri"/>
              </a:rPr>
              <a:t>o</a:t>
            </a:r>
            <a:r>
              <a:rPr spc="-11" dirty="0">
                <a:solidFill>
                  <a:schemeClr val="tx1">
                    <a:lumMod val="95000"/>
                    <a:lumOff val="5000"/>
                  </a:schemeClr>
                </a:solidFill>
                <a:latin typeface="Calibri"/>
                <a:cs typeface="Calibri"/>
              </a:rPr>
              <a:t>s</a:t>
            </a:r>
            <a:r>
              <a:rPr dirty="0">
                <a:solidFill>
                  <a:schemeClr val="tx1">
                    <a:lumMod val="95000"/>
                    <a:lumOff val="5000"/>
                  </a:schemeClr>
                </a:solidFill>
                <a:latin typeface="Calibri"/>
                <a:cs typeface="Calibri"/>
              </a:rPr>
              <a:t>.</a:t>
            </a:r>
          </a:p>
        </p:txBody>
      </p:sp>
      <p:sp>
        <p:nvSpPr>
          <p:cNvPr id="5" name="object 5"/>
          <p:cNvSpPr/>
          <p:nvPr/>
        </p:nvSpPr>
        <p:spPr>
          <a:xfrm>
            <a:off x="291613" y="1544332"/>
            <a:ext cx="2750344" cy="293370"/>
          </a:xfrm>
          <a:custGeom>
            <a:avLst/>
            <a:gdLst/>
            <a:ahLst/>
            <a:cxnLst/>
            <a:rect l="l" t="t" r="r" b="b"/>
            <a:pathLst>
              <a:path w="3667125" h="391160">
                <a:moveTo>
                  <a:pt x="0" y="391134"/>
                </a:moveTo>
                <a:lnTo>
                  <a:pt x="3666616" y="391134"/>
                </a:lnTo>
                <a:lnTo>
                  <a:pt x="3666616" y="0"/>
                </a:lnTo>
                <a:lnTo>
                  <a:pt x="0" y="0"/>
                </a:lnTo>
                <a:lnTo>
                  <a:pt x="0" y="391134"/>
                </a:lnTo>
                <a:close/>
              </a:path>
            </a:pathLst>
          </a:custGeom>
          <a:solidFill>
            <a:srgbClr val="454551"/>
          </a:solidFill>
        </p:spPr>
        <p:txBody>
          <a:bodyPr wrap="square" lIns="0" tIns="0" rIns="0" bIns="0" rtlCol="0"/>
          <a:lstStyle/>
          <a:p>
            <a:endParaRPr sz="1350"/>
          </a:p>
        </p:txBody>
      </p:sp>
      <p:sp>
        <p:nvSpPr>
          <p:cNvPr id="6" name="object 6"/>
          <p:cNvSpPr/>
          <p:nvPr/>
        </p:nvSpPr>
        <p:spPr>
          <a:xfrm>
            <a:off x="291613"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7" name="object 7"/>
          <p:cNvSpPr/>
          <p:nvPr/>
        </p:nvSpPr>
        <p:spPr>
          <a:xfrm>
            <a:off x="3041595"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8" name="object 8"/>
          <p:cNvSpPr/>
          <p:nvPr/>
        </p:nvSpPr>
        <p:spPr>
          <a:xfrm>
            <a:off x="286850" y="1544313"/>
            <a:ext cx="2759869" cy="0"/>
          </a:xfrm>
          <a:custGeom>
            <a:avLst/>
            <a:gdLst/>
            <a:ahLst/>
            <a:cxnLst/>
            <a:rect l="l" t="t" r="r" b="b"/>
            <a:pathLst>
              <a:path w="3679825">
                <a:moveTo>
                  <a:pt x="0" y="0"/>
                </a:moveTo>
                <a:lnTo>
                  <a:pt x="3679342" y="0"/>
                </a:lnTo>
              </a:path>
            </a:pathLst>
          </a:custGeom>
          <a:ln w="12700">
            <a:solidFill>
              <a:srgbClr val="FFFFFF"/>
            </a:solidFill>
          </a:ln>
        </p:spPr>
        <p:txBody>
          <a:bodyPr wrap="square" lIns="0" tIns="0" rIns="0" bIns="0" rtlCol="0"/>
          <a:lstStyle/>
          <a:p>
            <a:endParaRPr sz="1350"/>
          </a:p>
        </p:txBody>
      </p:sp>
      <p:sp>
        <p:nvSpPr>
          <p:cNvPr id="9" name="object 9"/>
          <p:cNvSpPr/>
          <p:nvPr/>
        </p:nvSpPr>
        <p:spPr>
          <a:xfrm>
            <a:off x="286850" y="1837682"/>
            <a:ext cx="2759869" cy="0"/>
          </a:xfrm>
          <a:custGeom>
            <a:avLst/>
            <a:gdLst/>
            <a:ahLst/>
            <a:cxnLst/>
            <a:rect l="l" t="t" r="r" b="b"/>
            <a:pathLst>
              <a:path w="3679825">
                <a:moveTo>
                  <a:pt x="0" y="0"/>
                </a:moveTo>
                <a:lnTo>
                  <a:pt x="3679342" y="0"/>
                </a:lnTo>
              </a:path>
            </a:pathLst>
          </a:custGeom>
          <a:ln w="38100">
            <a:solidFill>
              <a:srgbClr val="FFFFFF"/>
            </a:solidFill>
          </a:ln>
        </p:spPr>
        <p:txBody>
          <a:bodyPr wrap="square" lIns="0" tIns="0" rIns="0" bIns="0" rtlCol="0"/>
          <a:lstStyle/>
          <a:p>
            <a:endParaRPr sz="1350"/>
          </a:p>
        </p:txBody>
      </p:sp>
      <p:sp>
        <p:nvSpPr>
          <p:cNvPr id="10" name="object 10"/>
          <p:cNvSpPr/>
          <p:nvPr/>
        </p:nvSpPr>
        <p:spPr>
          <a:xfrm>
            <a:off x="1283957" y="1624990"/>
            <a:ext cx="765128" cy="118872"/>
          </a:xfrm>
          <a:prstGeom prst="rect">
            <a:avLst/>
          </a:prstGeom>
          <a:blipFill>
            <a:blip r:embed="rId3" cstate="print"/>
            <a:stretch>
              <a:fillRect/>
            </a:stretch>
          </a:blipFill>
        </p:spPr>
        <p:txBody>
          <a:bodyPr wrap="square" lIns="0" tIns="0" rIns="0" bIns="0" rtlCol="0"/>
          <a:lstStyle/>
          <a:p>
            <a:endParaRPr sz="1350"/>
          </a:p>
        </p:txBody>
      </p:sp>
      <p:sp>
        <p:nvSpPr>
          <p:cNvPr id="11" name="object 11"/>
          <p:cNvSpPr/>
          <p:nvPr/>
        </p:nvSpPr>
        <p:spPr>
          <a:xfrm>
            <a:off x="3265718" y="1544332"/>
            <a:ext cx="2736533" cy="293370"/>
          </a:xfrm>
          <a:custGeom>
            <a:avLst/>
            <a:gdLst/>
            <a:ahLst/>
            <a:cxnLst/>
            <a:rect l="l" t="t" r="r" b="b"/>
            <a:pathLst>
              <a:path w="3648709" h="391160">
                <a:moveTo>
                  <a:pt x="0" y="391134"/>
                </a:moveTo>
                <a:lnTo>
                  <a:pt x="3648582" y="391134"/>
                </a:lnTo>
                <a:lnTo>
                  <a:pt x="3648582" y="0"/>
                </a:lnTo>
                <a:lnTo>
                  <a:pt x="0" y="0"/>
                </a:lnTo>
                <a:lnTo>
                  <a:pt x="0" y="391134"/>
                </a:lnTo>
                <a:close/>
              </a:path>
            </a:pathLst>
          </a:custGeom>
          <a:solidFill>
            <a:srgbClr val="454551"/>
          </a:solidFill>
        </p:spPr>
        <p:txBody>
          <a:bodyPr wrap="square" lIns="0" tIns="0" rIns="0" bIns="0" rtlCol="0"/>
          <a:lstStyle/>
          <a:p>
            <a:endParaRPr sz="1350"/>
          </a:p>
        </p:txBody>
      </p:sp>
      <p:sp>
        <p:nvSpPr>
          <p:cNvPr id="12" name="object 12"/>
          <p:cNvSpPr/>
          <p:nvPr/>
        </p:nvSpPr>
        <p:spPr>
          <a:xfrm>
            <a:off x="3265718"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13" name="object 13"/>
          <p:cNvSpPr/>
          <p:nvPr/>
        </p:nvSpPr>
        <p:spPr>
          <a:xfrm>
            <a:off x="6002060"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14" name="object 14"/>
          <p:cNvSpPr/>
          <p:nvPr/>
        </p:nvSpPr>
        <p:spPr>
          <a:xfrm>
            <a:off x="3260955" y="1544313"/>
            <a:ext cx="2746058" cy="0"/>
          </a:xfrm>
          <a:custGeom>
            <a:avLst/>
            <a:gdLst/>
            <a:ahLst/>
            <a:cxnLst/>
            <a:rect l="l" t="t" r="r" b="b"/>
            <a:pathLst>
              <a:path w="3661409">
                <a:moveTo>
                  <a:pt x="0" y="0"/>
                </a:moveTo>
                <a:lnTo>
                  <a:pt x="3661155" y="0"/>
                </a:lnTo>
              </a:path>
            </a:pathLst>
          </a:custGeom>
          <a:ln w="12700">
            <a:solidFill>
              <a:srgbClr val="FFFFFF"/>
            </a:solidFill>
          </a:ln>
        </p:spPr>
        <p:txBody>
          <a:bodyPr wrap="square" lIns="0" tIns="0" rIns="0" bIns="0" rtlCol="0"/>
          <a:lstStyle/>
          <a:p>
            <a:endParaRPr sz="1350"/>
          </a:p>
        </p:txBody>
      </p:sp>
      <p:sp>
        <p:nvSpPr>
          <p:cNvPr id="15" name="object 15"/>
          <p:cNvSpPr/>
          <p:nvPr/>
        </p:nvSpPr>
        <p:spPr>
          <a:xfrm>
            <a:off x="3260955" y="1837682"/>
            <a:ext cx="2746058" cy="0"/>
          </a:xfrm>
          <a:custGeom>
            <a:avLst/>
            <a:gdLst/>
            <a:ahLst/>
            <a:cxnLst/>
            <a:rect l="l" t="t" r="r" b="b"/>
            <a:pathLst>
              <a:path w="3661409">
                <a:moveTo>
                  <a:pt x="0" y="0"/>
                </a:moveTo>
                <a:lnTo>
                  <a:pt x="3661155" y="0"/>
                </a:lnTo>
              </a:path>
            </a:pathLst>
          </a:custGeom>
          <a:ln w="38100">
            <a:solidFill>
              <a:srgbClr val="FFFFFF"/>
            </a:solidFill>
          </a:ln>
        </p:spPr>
        <p:txBody>
          <a:bodyPr wrap="square" lIns="0" tIns="0" rIns="0" bIns="0" rtlCol="0"/>
          <a:lstStyle/>
          <a:p>
            <a:endParaRPr sz="1350"/>
          </a:p>
        </p:txBody>
      </p:sp>
      <p:sp>
        <p:nvSpPr>
          <p:cNvPr id="16" name="object 16"/>
          <p:cNvSpPr/>
          <p:nvPr/>
        </p:nvSpPr>
        <p:spPr>
          <a:xfrm>
            <a:off x="3669578" y="1610703"/>
            <a:ext cx="1934147" cy="156686"/>
          </a:xfrm>
          <a:prstGeom prst="rect">
            <a:avLst/>
          </a:prstGeom>
          <a:blipFill>
            <a:blip r:embed="rId4" cstate="print"/>
            <a:stretch>
              <a:fillRect/>
            </a:stretch>
          </a:blipFill>
        </p:spPr>
        <p:txBody>
          <a:bodyPr wrap="square" lIns="0" tIns="0" rIns="0" bIns="0" rtlCol="0"/>
          <a:lstStyle/>
          <a:p>
            <a:endParaRPr sz="1350"/>
          </a:p>
        </p:txBody>
      </p:sp>
      <p:sp>
        <p:nvSpPr>
          <p:cNvPr id="17" name="object 17"/>
          <p:cNvSpPr/>
          <p:nvPr/>
        </p:nvSpPr>
        <p:spPr>
          <a:xfrm>
            <a:off x="6232946" y="1545760"/>
            <a:ext cx="2743200" cy="293370"/>
          </a:xfrm>
          <a:custGeom>
            <a:avLst/>
            <a:gdLst/>
            <a:ahLst/>
            <a:cxnLst/>
            <a:rect l="l" t="t" r="r" b="b"/>
            <a:pathLst>
              <a:path w="3657600" h="391160">
                <a:moveTo>
                  <a:pt x="0" y="391134"/>
                </a:moveTo>
                <a:lnTo>
                  <a:pt x="3657600" y="391134"/>
                </a:lnTo>
                <a:lnTo>
                  <a:pt x="3657600" y="0"/>
                </a:lnTo>
                <a:lnTo>
                  <a:pt x="0" y="0"/>
                </a:lnTo>
                <a:lnTo>
                  <a:pt x="0" y="391134"/>
                </a:lnTo>
                <a:close/>
              </a:path>
            </a:pathLst>
          </a:custGeom>
          <a:solidFill>
            <a:srgbClr val="454551"/>
          </a:solidFill>
        </p:spPr>
        <p:txBody>
          <a:bodyPr wrap="square" lIns="0" tIns="0" rIns="0" bIns="0" rtlCol="0"/>
          <a:lstStyle/>
          <a:p>
            <a:endParaRPr sz="1350"/>
          </a:p>
        </p:txBody>
      </p:sp>
      <p:sp>
        <p:nvSpPr>
          <p:cNvPr id="18" name="object 18"/>
          <p:cNvSpPr/>
          <p:nvPr/>
        </p:nvSpPr>
        <p:spPr>
          <a:xfrm>
            <a:off x="6232946" y="1540980"/>
            <a:ext cx="0" cy="312419"/>
          </a:xfrm>
          <a:custGeom>
            <a:avLst/>
            <a:gdLst/>
            <a:ahLst/>
            <a:cxnLst/>
            <a:rect l="l" t="t" r="r" b="b"/>
            <a:pathLst>
              <a:path h="416560">
                <a:moveTo>
                  <a:pt x="0" y="0"/>
                </a:moveTo>
                <a:lnTo>
                  <a:pt x="0" y="416560"/>
                </a:lnTo>
              </a:path>
            </a:pathLst>
          </a:custGeom>
          <a:ln w="12700">
            <a:solidFill>
              <a:srgbClr val="FFFFFF"/>
            </a:solidFill>
          </a:ln>
        </p:spPr>
        <p:txBody>
          <a:bodyPr wrap="square" lIns="0" tIns="0" rIns="0" bIns="0" rtlCol="0"/>
          <a:lstStyle/>
          <a:p>
            <a:endParaRPr sz="1350"/>
          </a:p>
        </p:txBody>
      </p:sp>
      <p:sp>
        <p:nvSpPr>
          <p:cNvPr id="19" name="object 19"/>
          <p:cNvSpPr/>
          <p:nvPr/>
        </p:nvSpPr>
        <p:spPr>
          <a:xfrm>
            <a:off x="8976146" y="1540980"/>
            <a:ext cx="0" cy="312419"/>
          </a:xfrm>
          <a:custGeom>
            <a:avLst/>
            <a:gdLst/>
            <a:ahLst/>
            <a:cxnLst/>
            <a:rect l="l" t="t" r="r" b="b"/>
            <a:pathLst>
              <a:path h="416560">
                <a:moveTo>
                  <a:pt x="0" y="0"/>
                </a:moveTo>
                <a:lnTo>
                  <a:pt x="0" y="416560"/>
                </a:lnTo>
              </a:path>
            </a:pathLst>
          </a:custGeom>
          <a:ln w="12700">
            <a:solidFill>
              <a:srgbClr val="FFFFFF"/>
            </a:solidFill>
          </a:ln>
        </p:spPr>
        <p:txBody>
          <a:bodyPr wrap="square" lIns="0" tIns="0" rIns="0" bIns="0" rtlCol="0"/>
          <a:lstStyle/>
          <a:p>
            <a:endParaRPr sz="1350"/>
          </a:p>
        </p:txBody>
      </p:sp>
      <p:sp>
        <p:nvSpPr>
          <p:cNvPr id="20" name="object 20"/>
          <p:cNvSpPr/>
          <p:nvPr/>
        </p:nvSpPr>
        <p:spPr>
          <a:xfrm>
            <a:off x="6228184" y="1545742"/>
            <a:ext cx="2752725" cy="0"/>
          </a:xfrm>
          <a:custGeom>
            <a:avLst/>
            <a:gdLst/>
            <a:ahLst/>
            <a:cxnLst/>
            <a:rect l="l" t="t" r="r" b="b"/>
            <a:pathLst>
              <a:path w="3670300">
                <a:moveTo>
                  <a:pt x="0" y="0"/>
                </a:moveTo>
                <a:lnTo>
                  <a:pt x="3670300" y="0"/>
                </a:lnTo>
              </a:path>
            </a:pathLst>
          </a:custGeom>
          <a:ln w="12700">
            <a:solidFill>
              <a:srgbClr val="FFFFFF"/>
            </a:solidFill>
          </a:ln>
        </p:spPr>
        <p:txBody>
          <a:bodyPr wrap="square" lIns="0" tIns="0" rIns="0" bIns="0" rtlCol="0"/>
          <a:lstStyle/>
          <a:p>
            <a:endParaRPr sz="1350"/>
          </a:p>
        </p:txBody>
      </p:sp>
      <p:sp>
        <p:nvSpPr>
          <p:cNvPr id="21" name="object 21"/>
          <p:cNvSpPr/>
          <p:nvPr/>
        </p:nvSpPr>
        <p:spPr>
          <a:xfrm>
            <a:off x="6228184" y="1839112"/>
            <a:ext cx="2752725" cy="0"/>
          </a:xfrm>
          <a:custGeom>
            <a:avLst/>
            <a:gdLst/>
            <a:ahLst/>
            <a:cxnLst/>
            <a:rect l="l" t="t" r="r" b="b"/>
            <a:pathLst>
              <a:path w="3670300">
                <a:moveTo>
                  <a:pt x="0" y="0"/>
                </a:moveTo>
                <a:lnTo>
                  <a:pt x="3670300" y="0"/>
                </a:lnTo>
              </a:path>
            </a:pathLst>
          </a:custGeom>
          <a:ln w="38100">
            <a:solidFill>
              <a:srgbClr val="FFFFFF"/>
            </a:solidFill>
          </a:ln>
        </p:spPr>
        <p:txBody>
          <a:bodyPr wrap="square" lIns="0" tIns="0" rIns="0" bIns="0" rtlCol="0"/>
          <a:lstStyle/>
          <a:p>
            <a:endParaRPr sz="1350"/>
          </a:p>
        </p:txBody>
      </p:sp>
      <p:sp>
        <p:nvSpPr>
          <p:cNvPr id="22" name="object 22"/>
          <p:cNvSpPr/>
          <p:nvPr/>
        </p:nvSpPr>
        <p:spPr>
          <a:xfrm>
            <a:off x="7297078" y="1597463"/>
            <a:ext cx="613695" cy="147923"/>
          </a:xfrm>
          <a:prstGeom prst="rect">
            <a:avLst/>
          </a:prstGeom>
          <a:blipFill>
            <a:blip r:embed="rId5" cstate="print"/>
            <a:stretch>
              <a:fillRect/>
            </a:stretch>
          </a:blipFill>
        </p:spPr>
        <p:txBody>
          <a:bodyPr wrap="square" lIns="0" tIns="0" rIns="0" bIns="0" rtlCol="0"/>
          <a:lstStyle/>
          <a:p>
            <a:endParaRPr sz="1350"/>
          </a:p>
        </p:txBody>
      </p:sp>
      <p:sp>
        <p:nvSpPr>
          <p:cNvPr id="23" name="object 23"/>
          <p:cNvSpPr/>
          <p:nvPr/>
        </p:nvSpPr>
        <p:spPr>
          <a:xfrm>
            <a:off x="950000" y="1907500"/>
            <a:ext cx="1471041" cy="955548"/>
          </a:xfrm>
          <a:prstGeom prst="rect">
            <a:avLst/>
          </a:prstGeom>
          <a:blipFill>
            <a:blip r:embed="rId6" cstate="print"/>
            <a:stretch>
              <a:fillRect/>
            </a:stretch>
          </a:blipFill>
        </p:spPr>
        <p:txBody>
          <a:bodyPr wrap="square" lIns="0" tIns="0" rIns="0" bIns="0" rtlCol="0"/>
          <a:lstStyle/>
          <a:p>
            <a:endParaRPr sz="1350"/>
          </a:p>
        </p:txBody>
      </p:sp>
      <p:sp>
        <p:nvSpPr>
          <p:cNvPr id="24" name="object 24"/>
          <p:cNvSpPr/>
          <p:nvPr/>
        </p:nvSpPr>
        <p:spPr>
          <a:xfrm>
            <a:off x="998006" y="1955508"/>
            <a:ext cx="1337310" cy="821816"/>
          </a:xfrm>
          <a:prstGeom prst="rect">
            <a:avLst/>
          </a:prstGeom>
          <a:blipFill>
            <a:blip r:embed="rId7" cstate="print"/>
            <a:stretch>
              <a:fillRect/>
            </a:stretch>
          </a:blipFill>
        </p:spPr>
        <p:txBody>
          <a:bodyPr wrap="square" lIns="0" tIns="0" rIns="0" bIns="0" rtlCol="0"/>
          <a:lstStyle/>
          <a:p>
            <a:endParaRPr sz="1350"/>
          </a:p>
        </p:txBody>
      </p:sp>
      <p:sp>
        <p:nvSpPr>
          <p:cNvPr id="25" name="object 25"/>
          <p:cNvSpPr/>
          <p:nvPr/>
        </p:nvSpPr>
        <p:spPr>
          <a:xfrm>
            <a:off x="983719" y="1941219"/>
            <a:ext cx="1365885" cy="850583"/>
          </a:xfrm>
          <a:custGeom>
            <a:avLst/>
            <a:gdLst/>
            <a:ahLst/>
            <a:cxnLst/>
            <a:rect l="l" t="t" r="r" b="b"/>
            <a:pathLst>
              <a:path w="1821180" h="1134110">
                <a:moveTo>
                  <a:pt x="0" y="1133855"/>
                </a:moveTo>
                <a:lnTo>
                  <a:pt x="1821180" y="1133855"/>
                </a:lnTo>
                <a:lnTo>
                  <a:pt x="1821180" y="0"/>
                </a:lnTo>
                <a:lnTo>
                  <a:pt x="0" y="0"/>
                </a:lnTo>
                <a:lnTo>
                  <a:pt x="0" y="1133855"/>
                </a:lnTo>
                <a:close/>
              </a:path>
            </a:pathLst>
          </a:custGeom>
          <a:ln w="38100">
            <a:solidFill>
              <a:srgbClr val="454551"/>
            </a:solidFill>
          </a:ln>
        </p:spPr>
        <p:txBody>
          <a:bodyPr wrap="square" lIns="0" tIns="0" rIns="0" bIns="0" rtlCol="0"/>
          <a:lstStyle/>
          <a:p>
            <a:endParaRPr sz="1350"/>
          </a:p>
        </p:txBody>
      </p:sp>
      <p:sp>
        <p:nvSpPr>
          <p:cNvPr id="26" name="object 26"/>
          <p:cNvSpPr/>
          <p:nvPr/>
        </p:nvSpPr>
        <p:spPr>
          <a:xfrm>
            <a:off x="3904654" y="1907500"/>
            <a:ext cx="1498473" cy="976122"/>
          </a:xfrm>
          <a:prstGeom prst="rect">
            <a:avLst/>
          </a:prstGeom>
          <a:blipFill>
            <a:blip r:embed="rId8" cstate="print"/>
            <a:stretch>
              <a:fillRect/>
            </a:stretch>
          </a:blipFill>
        </p:spPr>
        <p:txBody>
          <a:bodyPr wrap="square" lIns="0" tIns="0" rIns="0" bIns="0" rtlCol="0"/>
          <a:lstStyle/>
          <a:p>
            <a:endParaRPr sz="1350"/>
          </a:p>
        </p:txBody>
      </p:sp>
      <p:sp>
        <p:nvSpPr>
          <p:cNvPr id="27" name="object 27"/>
          <p:cNvSpPr/>
          <p:nvPr/>
        </p:nvSpPr>
        <p:spPr>
          <a:xfrm>
            <a:off x="3952662" y="1955507"/>
            <a:ext cx="1364741" cy="842391"/>
          </a:xfrm>
          <a:prstGeom prst="rect">
            <a:avLst/>
          </a:prstGeom>
          <a:blipFill>
            <a:blip r:embed="rId9" cstate="print"/>
            <a:stretch>
              <a:fillRect/>
            </a:stretch>
          </a:blipFill>
        </p:spPr>
        <p:txBody>
          <a:bodyPr wrap="square" lIns="0" tIns="0" rIns="0" bIns="0" rtlCol="0"/>
          <a:lstStyle/>
          <a:p>
            <a:endParaRPr sz="1350"/>
          </a:p>
        </p:txBody>
      </p:sp>
      <p:sp>
        <p:nvSpPr>
          <p:cNvPr id="28" name="object 28"/>
          <p:cNvSpPr/>
          <p:nvPr/>
        </p:nvSpPr>
        <p:spPr>
          <a:xfrm>
            <a:off x="3938373" y="1941220"/>
            <a:ext cx="1393508" cy="871061"/>
          </a:xfrm>
          <a:custGeom>
            <a:avLst/>
            <a:gdLst/>
            <a:ahLst/>
            <a:cxnLst/>
            <a:rect l="l" t="t" r="r" b="b"/>
            <a:pathLst>
              <a:path w="1858009" h="1161414">
                <a:moveTo>
                  <a:pt x="0" y="1161288"/>
                </a:moveTo>
                <a:lnTo>
                  <a:pt x="1857755" y="1161288"/>
                </a:lnTo>
                <a:lnTo>
                  <a:pt x="1857755" y="0"/>
                </a:lnTo>
                <a:lnTo>
                  <a:pt x="0" y="0"/>
                </a:lnTo>
                <a:lnTo>
                  <a:pt x="0" y="1161288"/>
                </a:lnTo>
                <a:close/>
              </a:path>
            </a:pathLst>
          </a:custGeom>
          <a:ln w="38100">
            <a:solidFill>
              <a:srgbClr val="454551"/>
            </a:solidFill>
          </a:ln>
        </p:spPr>
        <p:txBody>
          <a:bodyPr wrap="square" lIns="0" tIns="0" rIns="0" bIns="0" rtlCol="0"/>
          <a:lstStyle/>
          <a:p>
            <a:endParaRPr sz="1350"/>
          </a:p>
        </p:txBody>
      </p:sp>
      <p:sp>
        <p:nvSpPr>
          <p:cNvPr id="29" name="object 29"/>
          <p:cNvSpPr/>
          <p:nvPr/>
        </p:nvSpPr>
        <p:spPr>
          <a:xfrm>
            <a:off x="6881026" y="1907500"/>
            <a:ext cx="1484757" cy="976122"/>
          </a:xfrm>
          <a:prstGeom prst="rect">
            <a:avLst/>
          </a:prstGeom>
          <a:blipFill>
            <a:blip r:embed="rId10" cstate="print"/>
            <a:stretch>
              <a:fillRect/>
            </a:stretch>
          </a:blipFill>
        </p:spPr>
        <p:txBody>
          <a:bodyPr wrap="square" lIns="0" tIns="0" rIns="0" bIns="0" rtlCol="0"/>
          <a:lstStyle/>
          <a:p>
            <a:endParaRPr sz="1350"/>
          </a:p>
        </p:txBody>
      </p:sp>
      <p:sp>
        <p:nvSpPr>
          <p:cNvPr id="30" name="object 30"/>
          <p:cNvSpPr/>
          <p:nvPr/>
        </p:nvSpPr>
        <p:spPr>
          <a:xfrm>
            <a:off x="6929033" y="1955507"/>
            <a:ext cx="1351026" cy="842391"/>
          </a:xfrm>
          <a:prstGeom prst="rect">
            <a:avLst/>
          </a:prstGeom>
          <a:blipFill>
            <a:blip r:embed="rId11" cstate="print"/>
            <a:stretch>
              <a:fillRect/>
            </a:stretch>
          </a:blipFill>
        </p:spPr>
        <p:txBody>
          <a:bodyPr wrap="square" lIns="0" tIns="0" rIns="0" bIns="0" rtlCol="0"/>
          <a:lstStyle/>
          <a:p>
            <a:endParaRPr sz="1350"/>
          </a:p>
        </p:txBody>
      </p:sp>
      <p:sp>
        <p:nvSpPr>
          <p:cNvPr id="31" name="object 31"/>
          <p:cNvSpPr/>
          <p:nvPr/>
        </p:nvSpPr>
        <p:spPr>
          <a:xfrm>
            <a:off x="6914746" y="1941220"/>
            <a:ext cx="1379696" cy="871061"/>
          </a:xfrm>
          <a:custGeom>
            <a:avLst/>
            <a:gdLst/>
            <a:ahLst/>
            <a:cxnLst/>
            <a:rect l="l" t="t" r="r" b="b"/>
            <a:pathLst>
              <a:path w="1839595" h="1161414">
                <a:moveTo>
                  <a:pt x="0" y="1161288"/>
                </a:moveTo>
                <a:lnTo>
                  <a:pt x="1839468" y="1161288"/>
                </a:lnTo>
                <a:lnTo>
                  <a:pt x="1839468" y="0"/>
                </a:lnTo>
                <a:lnTo>
                  <a:pt x="0" y="0"/>
                </a:lnTo>
                <a:lnTo>
                  <a:pt x="0" y="1161288"/>
                </a:lnTo>
                <a:close/>
              </a:path>
            </a:pathLst>
          </a:custGeom>
          <a:ln w="38100">
            <a:solidFill>
              <a:srgbClr val="454551"/>
            </a:solidFill>
          </a:ln>
        </p:spPr>
        <p:txBody>
          <a:bodyPr wrap="square" lIns="0" tIns="0" rIns="0" bIns="0" rtlCol="0"/>
          <a:lstStyle/>
          <a:p>
            <a:endParaRPr sz="1350"/>
          </a:p>
        </p:txBody>
      </p:sp>
      <p:sp>
        <p:nvSpPr>
          <p:cNvPr id="32" name="Rectangle 2">
            <a:extLst>
              <a:ext uri="{FF2B5EF4-FFF2-40B4-BE49-F238E27FC236}">
                <a16:creationId xmlns:a16="http://schemas.microsoft.com/office/drawing/2014/main" id="{D0791243-C5FD-4FD1-9898-7CB0AABF080A}"/>
              </a:ext>
            </a:extLst>
          </p:cNvPr>
          <p:cNvSpPr txBox="1">
            <a:spLocks noChangeArrowheads="1"/>
          </p:cNvSpPr>
          <p:nvPr/>
        </p:nvSpPr>
        <p:spPr>
          <a:xfrm>
            <a:off x="174539"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Estándares de medios y hardware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367869" y="1772816"/>
            <a:ext cx="5593796" cy="3732596"/>
          </a:xfrm>
        </p:spPr>
        <p:txBody>
          <a:bodyPr>
            <a:normAutofit/>
          </a:bodyPr>
          <a:lstStyle/>
          <a:p>
            <a:r>
              <a:rPr lang="es-ES" sz="1400" b="1" dirty="0">
                <a:solidFill>
                  <a:schemeClr val="accent6">
                    <a:lumMod val="75000"/>
                  </a:schemeClr>
                </a:solidFill>
              </a:rPr>
              <a:t>Instituto de Ingenieros Eléctricos y Electrónicos</a:t>
            </a:r>
            <a:r>
              <a:rPr lang="es-ES" sz="1400" dirty="0">
                <a:solidFill>
                  <a:schemeClr val="accent6">
                    <a:lumMod val="75000"/>
                  </a:schemeClr>
                </a:solidFill>
              </a:rPr>
              <a:t> (</a:t>
            </a:r>
            <a:r>
              <a:rPr lang="es-ES" sz="1400" b="1" dirty="0">
                <a:solidFill>
                  <a:schemeClr val="accent6">
                    <a:lumMod val="75000"/>
                  </a:schemeClr>
                </a:solidFill>
              </a:rPr>
              <a:t>IEEE</a:t>
            </a:r>
            <a:r>
              <a:rPr lang="es-ES" sz="1400" dirty="0">
                <a:solidFill>
                  <a:schemeClr val="accent6">
                    <a:lumMod val="75000"/>
                  </a:schemeClr>
                </a:solidFill>
              </a:rPr>
              <a:t>): </a:t>
            </a:r>
            <a:r>
              <a:rPr lang="es-ES" sz="1400" dirty="0"/>
              <a:t>dedicado a avanzar en innovación tecnológica y a elaborar estándares en una amplia gama de sectores, que incluyen redes.</a:t>
            </a:r>
          </a:p>
          <a:p>
            <a:r>
              <a:rPr lang="es-ES" sz="1400" b="1" dirty="0">
                <a:solidFill>
                  <a:schemeClr val="accent6">
                    <a:lumMod val="75000"/>
                  </a:schemeClr>
                </a:solidFill>
              </a:rPr>
              <a:t>Asociación de Industrias Electrónicas (EIA): </a:t>
            </a:r>
            <a:r>
              <a:rPr lang="es-ES" sz="1400" dirty="0"/>
              <a:t>estándares relacionados con el cableado eléctrico, los conectores y los racks de red.</a:t>
            </a:r>
          </a:p>
          <a:p>
            <a:r>
              <a:rPr lang="es-ES" sz="1400" b="1" dirty="0">
                <a:solidFill>
                  <a:schemeClr val="accent6">
                    <a:lumMod val="75000"/>
                  </a:schemeClr>
                </a:solidFill>
              </a:rPr>
              <a:t>Asociación de las Industrias de las Telecomunicaciones (TIA):</a:t>
            </a:r>
            <a:r>
              <a:rPr lang="es-ES" sz="1400" dirty="0">
                <a:solidFill>
                  <a:schemeClr val="accent6">
                    <a:lumMod val="75000"/>
                  </a:schemeClr>
                </a:solidFill>
              </a:rPr>
              <a:t> </a:t>
            </a:r>
            <a:r>
              <a:rPr lang="es-ES" sz="1400" dirty="0"/>
              <a:t>estándares para equipos de radio, torres de telefonía móvil, dispositivos de voz sobre IP (VoIP) y comunicaciones satelitales.</a:t>
            </a:r>
          </a:p>
          <a:p>
            <a:r>
              <a:rPr lang="es-ES" sz="1400" b="1" dirty="0">
                <a:solidFill>
                  <a:schemeClr val="accent6">
                    <a:lumMod val="75000"/>
                  </a:schemeClr>
                </a:solidFill>
              </a:rPr>
              <a:t>Sector de Normalización de las Telecomunicaciones de la Unión Internacional de Telecomunicaciones (ITU-T</a:t>
            </a:r>
            <a:r>
              <a:rPr lang="es-ES" sz="1400" dirty="0">
                <a:solidFill>
                  <a:schemeClr val="accent6">
                    <a:lumMod val="75000"/>
                  </a:schemeClr>
                </a:solidFill>
              </a:rPr>
              <a:t>):</a:t>
            </a:r>
            <a:r>
              <a:rPr lang="es-ES" sz="1400" dirty="0"/>
              <a:t> estándares para la compresión de videos, televisión de protocolo de Internet (IPTV) y comunicaciones de banda ancha.</a:t>
            </a:r>
          </a:p>
        </p:txBody>
      </p:sp>
      <p:sp>
        <p:nvSpPr>
          <p:cNvPr id="8194" name="Rectangle 2"/>
          <p:cNvSpPr>
            <a:spLocks noGrp="1" noChangeArrowheads="1"/>
          </p:cNvSpPr>
          <p:nvPr>
            <p:ph type="title"/>
          </p:nvPr>
        </p:nvSpPr>
        <p:spPr>
          <a:xfrm>
            <a:off x="0" y="188640"/>
            <a:ext cx="9144000" cy="1010068"/>
          </a:xfrm>
        </p:spPr>
        <p:txBody>
          <a:bodyPr>
            <a:normAutofit fontScale="90000"/>
          </a:bodyPr>
          <a:lstStyle/>
          <a:p>
            <a:r>
              <a:rPr lang="es-ES" sz="3200" b="1" dirty="0">
                <a:solidFill>
                  <a:schemeClr val="accent4">
                    <a:lumMod val="50000"/>
                  </a:schemeClr>
                </a:solidFill>
                <a:effectLst>
                  <a:outerShdw blurRad="38100" dist="38100" dir="2700000" algn="tl">
                    <a:srgbClr val="C0C0C0"/>
                  </a:outerShdw>
                </a:effectLst>
                <a:latin typeface="Dom Casual" charset="0"/>
              </a:rPr>
              <a:t>Organizaciones de estándares de comunicaciones y electrónica</a:t>
            </a:r>
            <a:endParaRPr lang="es-ES" altLang="en-US" sz="3200" b="1" dirty="0">
              <a:solidFill>
                <a:schemeClr val="accent4">
                  <a:lumMod val="50000"/>
                </a:schemeClr>
              </a:solidFill>
              <a:effectLst>
                <a:outerShdw blurRad="38100" dist="38100" dir="2700000" algn="tl">
                  <a:srgbClr val="C0C0C0"/>
                </a:outerShdw>
              </a:effectLst>
              <a:latin typeface="Dom Casual" charset="0"/>
            </a:endParaRPr>
          </a:p>
        </p:txBody>
      </p:sp>
      <p:pic>
        <p:nvPicPr>
          <p:cNvPr id="3" name="Picture 2" descr="Introduction to Networks - Mozilla Firefox"/>
          <p:cNvPicPr>
            <a:picLocks noChangeAspect="1"/>
          </p:cNvPicPr>
          <p:nvPr/>
        </p:nvPicPr>
        <p:blipFill>
          <a:blip r:embed="rId3"/>
          <a:stretch>
            <a:fillRect/>
          </a:stretch>
        </p:blipFill>
        <p:spPr>
          <a:xfrm>
            <a:off x="5786684" y="2204864"/>
            <a:ext cx="3018288" cy="2591459"/>
          </a:xfrm>
          <a:prstGeom prst="rect">
            <a:avLst/>
          </a:prstGeom>
        </p:spPr>
      </p:pic>
    </p:spTree>
    <p:extLst>
      <p:ext uri="{BB962C8B-B14F-4D97-AF65-F5344CB8AC3E}">
        <p14:creationId xmlns:p14="http://schemas.microsoft.com/office/powerpoint/2010/main" val="38877914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fltVal val="0"/>
                                          </p:val>
                                        </p:tav>
                                        <p:tav tm="100000">
                                          <p:val>
                                            <p:strVal val="#ppt_w"/>
                                          </p:val>
                                        </p:tav>
                                      </p:tavLst>
                                    </p:anim>
                                    <p:anim calcmode="lin" valueType="num">
                                      <p:cBhvr>
                                        <p:cTn id="48" dur="1000" fill="hold"/>
                                        <p:tgtEl>
                                          <p:spTgt spid="24"/>
                                        </p:tgtEl>
                                        <p:attrNameLst>
                                          <p:attrName>ppt_h</p:attrName>
                                        </p:attrNameLst>
                                      </p:cBhvr>
                                      <p:tavLst>
                                        <p:tav tm="0">
                                          <p:val>
                                            <p:fltVal val="0"/>
                                          </p:val>
                                        </p:tav>
                                        <p:tav tm="100000">
                                          <p:val>
                                            <p:strVal val="#ppt_h"/>
                                          </p:val>
                                        </p:tav>
                                      </p:tavLst>
                                    </p:anim>
                                    <p:anim calcmode="lin" valueType="num">
                                      <p:cBhvr>
                                        <p:cTn id="4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fltVal val="0"/>
                                          </p:val>
                                        </p:tav>
                                        <p:tav tm="100000">
                                          <p:val>
                                            <p:strVal val="#ppt_w"/>
                                          </p:val>
                                        </p:tav>
                                      </p:tavLst>
                                    </p:anim>
                                    <p:anim calcmode="lin" valueType="num">
                                      <p:cBhvr>
                                        <p:cTn id="56" dur="1000" fill="hold"/>
                                        <p:tgtEl>
                                          <p:spTgt spid="25"/>
                                        </p:tgtEl>
                                        <p:attrNameLst>
                                          <p:attrName>ppt_h</p:attrName>
                                        </p:attrNameLst>
                                      </p:cBhvr>
                                      <p:tavLst>
                                        <p:tav tm="0">
                                          <p:val>
                                            <p:fltVal val="0"/>
                                          </p:val>
                                        </p:tav>
                                        <p:tav tm="100000">
                                          <p:val>
                                            <p:strVal val="#ppt_h"/>
                                          </p:val>
                                        </p:tav>
                                      </p:tavLst>
                                    </p:anim>
                                    <p:anim calcmode="lin" valueType="num">
                                      <p:cBhvr>
                                        <p:cTn id="57"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fltVal val="0"/>
                                          </p:val>
                                        </p:tav>
                                        <p:tav tm="100000">
                                          <p:val>
                                            <p:strVal val="#ppt_w"/>
                                          </p:val>
                                        </p:tav>
                                      </p:tavLst>
                                    </p:anim>
                                    <p:anim calcmode="lin" valueType="num">
                                      <p:cBhvr>
                                        <p:cTn id="80" dur="1000" fill="hold"/>
                                        <p:tgtEl>
                                          <p:spTgt spid="29"/>
                                        </p:tgtEl>
                                        <p:attrNameLst>
                                          <p:attrName>ppt_h</p:attrName>
                                        </p:attrNameLst>
                                      </p:cBhvr>
                                      <p:tavLst>
                                        <p:tav tm="0">
                                          <p:val>
                                            <p:fltVal val="0"/>
                                          </p:val>
                                        </p:tav>
                                        <p:tav tm="100000">
                                          <p:val>
                                            <p:strVal val="#ppt_h"/>
                                          </p:val>
                                        </p:tav>
                                      </p:tavLst>
                                    </p:anim>
                                    <p:anim calcmode="lin" valueType="num">
                                      <p:cBhvr>
                                        <p:cTn id="8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00063" y="1000125"/>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03"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8691</TotalTime>
  <Words>1590</Words>
  <Application>Microsoft Office PowerPoint</Application>
  <PresentationFormat>Presentación en pantalla (4:3)</PresentationFormat>
  <Paragraphs>167</Paragraphs>
  <Slides>19</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8" baseType="lpstr">
      <vt:lpstr>Arial</vt:lpstr>
      <vt:lpstr>Calibri</vt:lpstr>
      <vt:lpstr>Dom Casual</vt:lpstr>
      <vt:lpstr>Monotype Sorts</vt:lpstr>
      <vt:lpstr>Times New Roman</vt:lpstr>
      <vt:lpstr>Wingdings</vt:lpstr>
      <vt:lpstr>ZapfHumnst BT</vt:lpstr>
      <vt:lpstr>Tema de Office</vt:lpstr>
      <vt:lpstr>Imagen</vt:lpstr>
      <vt:lpstr>TC 200B  Interconexión de dispositivos</vt:lpstr>
      <vt:lpstr>Presentación de PowerPoint</vt:lpstr>
      <vt:lpstr>Presentación de PowerPoint</vt:lpstr>
      <vt:lpstr>Organizaciones de estándares de comunicaciones y electrónica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136</cp:revision>
  <cp:lastPrinted>2020-02-27T15:33:41Z</cp:lastPrinted>
  <dcterms:created xsi:type="dcterms:W3CDTF">2013-06-11T22:32:36Z</dcterms:created>
  <dcterms:modified xsi:type="dcterms:W3CDTF">2022-04-18T01:10:01Z</dcterms:modified>
</cp:coreProperties>
</file>