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76" r:id="rId5"/>
    <p:sldId id="277" r:id="rId6"/>
    <p:sldId id="278" r:id="rId7"/>
    <p:sldId id="303" r:id="rId8"/>
    <p:sldId id="304" r:id="rId9"/>
    <p:sldId id="305" r:id="rId10"/>
    <p:sldId id="306" r:id="rId11"/>
    <p:sldId id="307" r:id="rId12"/>
    <p:sldId id="263" r:id="rId13"/>
    <p:sldId id="264" r:id="rId14"/>
    <p:sldId id="271" r:id="rId15"/>
    <p:sldId id="265" r:id="rId16"/>
    <p:sldId id="266" r:id="rId17"/>
    <p:sldId id="267" r:id="rId18"/>
    <p:sldId id="273" r:id="rId19"/>
    <p:sldId id="274" r:id="rId20"/>
    <p:sldId id="268" r:id="rId21"/>
    <p:sldId id="269" r:id="rId22"/>
    <p:sldId id="270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7" d="100"/>
          <a:sy n="77" d="100"/>
        </p:scale>
        <p:origin x="90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ES"/>
              <a:t>.</a:t>
            </a:r>
          </a:p>
          <a:p>
            <a:endParaRPr lang="es-MX" b="1"/>
          </a:p>
          <a:p>
            <a:endParaRPr lang="es-MX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28D6C0-C272-4137-8520-B80F1EF096CF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0121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2ZUxoi7YNg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6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071563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804353" y="6146932"/>
            <a:ext cx="7643814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http://www.youtube.com/watch?v=2ZUxoi7YNgs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1114425"/>
            <a:ext cx="178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v6</a:t>
            </a: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587375" y="1700213"/>
            <a:ext cx="5929313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El Internet ha crecido de una manera vertiginosa en los últimos tiempos y la única cosa segura es que va a seguir creciendo a proporciones mucho más grandes, esta es la principal razón por la cual las </a:t>
            </a:r>
            <a:r>
              <a:rPr lang="es-MX" sz="1600" dirty="0" err="1">
                <a:latin typeface="Arial" pitchFamily="34" charset="0"/>
                <a:cs typeface="Arial" pitchFamily="34" charset="0"/>
              </a:rPr>
              <a:t>IPs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v4 ya se acabaron. </a:t>
            </a:r>
          </a:p>
        </p:txBody>
      </p:sp>
      <p:pic>
        <p:nvPicPr>
          <p:cNvPr id="10245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45" y="1761895"/>
            <a:ext cx="2162175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08013" y="3789363"/>
            <a:ext cx="80391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¿Es el fin de Internet?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Obviamente, no. Gracias a la tecnología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que permite tener múltiples máquinas a través de las mismas direcciones IP vamos a poder subsistir durante bastante tiempo, pero lo cierto es que viendo como está creciendo el número de dispositivos conectados a Internet, esta solución no durará mucho, por lo que  tendremos que cambiarnos 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 para poder seguir todos conectados.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7942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Address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i="1" dirty="0" err="1">
                <a:latin typeface="Arial" pitchFamily="34" charset="0"/>
                <a:cs typeface="Arial" pitchFamily="34" charset="0"/>
              </a:rPr>
              <a:t>Translation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611561" y="3377710"/>
            <a:ext cx="208823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" pitchFamily="34" charset="0"/>
                <a:cs typeface="Arial" pitchFamily="34" charset="0"/>
              </a:rPr>
              <a:t>Se espera que con el advenimiento de </a:t>
            </a:r>
            <a:r>
              <a:rPr lang="es-MX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IPv6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no sea necesario continuar con esta práctica.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400" b="1" dirty="0" err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Translation</a:t>
            </a: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070522"/>
            <a:ext cx="5734358" cy="3822905"/>
          </a:xfrm>
          <a:prstGeom prst="rect">
            <a:avLst/>
          </a:prstGeom>
        </p:spPr>
      </p:pic>
      <p:sp>
        <p:nvSpPr>
          <p:cNvPr id="6" name="4 CuadroTexto"/>
          <p:cNvSpPr txBox="1">
            <a:spLocks noChangeArrowheads="1"/>
          </p:cNvSpPr>
          <p:nvPr/>
        </p:nvSpPr>
        <p:spPr bwMode="auto">
          <a:xfrm>
            <a:off x="683568" y="1312803"/>
            <a:ext cx="7894598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En Febrero de 2011 se dio el anuncio que el direccionamiento de IPv4 estaba llegando a su fin y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Junio de 2012 se dio el lanzamiento mundial de IPv6</a:t>
            </a:r>
            <a:r>
              <a:rPr lang="es-MX" sz="1800" dirty="0">
                <a:latin typeface="ZapfHumnst BT"/>
              </a:rPr>
              <a:t>, esto significó la inminente integración de IPv6 en Internet, ya que de lo contrario Internet podría detener su crecimiento.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71387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857500" y="2357438"/>
            <a:ext cx="57912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direccionamiento lógico y físico.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3744416" cy="2801705"/>
          </a:xfrm>
          <a:prstGeom prst="rect">
            <a:avLst/>
          </a:prstGeom>
        </p:spPr>
      </p:pic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4355976" y="1327408"/>
            <a:ext cx="453650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IPv4 soporta 4.294.967.296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32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 de red diferentes, un número inadecuado para dar una dirección a cada persona del planeta, y mucho menos para cada coche, teléfono, PDA o tostadora.; mientras que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IPv6 soporta 340.282.366.920.938.463.463.374.607.431.768.211.456 (2</a:t>
            </a:r>
            <a:r>
              <a:rPr lang="es-MX" sz="16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128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ó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340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sextillones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direcciones.</a:t>
            </a: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" y="4626016"/>
            <a:ext cx="7502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v6</a:t>
            </a:r>
          </a:p>
        </p:txBody>
      </p:sp>
    </p:spTree>
    <p:extLst>
      <p:ext uri="{BB962C8B-B14F-4D97-AF65-F5344CB8AC3E}">
        <p14:creationId xmlns:p14="http://schemas.microsoft.com/office/powerpoint/2010/main" val="90839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MAC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285875"/>
            <a:ext cx="30861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14375" y="1714500"/>
            <a:ext cx="51435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642938" y="4094163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10 CuadroTexto"/>
          <p:cNvSpPr txBox="1">
            <a:spLocks noChangeArrowheads="1"/>
          </p:cNvSpPr>
          <p:nvPr/>
        </p:nvSpPr>
        <p:spPr bwMode="auto">
          <a:xfrm>
            <a:off x="571500" y="3616325"/>
            <a:ext cx="7215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Máscara de subred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Subnetting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Mask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642938" y="5353050"/>
            <a:ext cx="8001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813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16951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3584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1284</Words>
  <Application>Microsoft Office PowerPoint</Application>
  <PresentationFormat>Presentación en pantalla (4:3)</PresentationFormat>
  <Paragraphs>165</Paragraphs>
  <Slides>22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65</cp:revision>
  <dcterms:created xsi:type="dcterms:W3CDTF">2013-06-11T22:32:36Z</dcterms:created>
  <dcterms:modified xsi:type="dcterms:W3CDTF">2022-01-27T22:17:32Z</dcterms:modified>
</cp:coreProperties>
</file>