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460" r:id="rId3"/>
    <p:sldId id="259" r:id="rId4"/>
    <p:sldId id="28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306" r:id="rId13"/>
    <p:sldId id="307" r:id="rId14"/>
    <p:sldId id="269" r:id="rId15"/>
    <p:sldId id="308" r:id="rId16"/>
    <p:sldId id="270" r:id="rId17"/>
    <p:sldId id="271" r:id="rId18"/>
    <p:sldId id="285" r:id="rId19"/>
    <p:sldId id="286" r:id="rId20"/>
    <p:sldId id="272" r:id="rId21"/>
    <p:sldId id="273" r:id="rId22"/>
    <p:sldId id="274" r:id="rId23"/>
    <p:sldId id="309" r:id="rId24"/>
    <p:sldId id="275" r:id="rId25"/>
    <p:sldId id="282" r:id="rId26"/>
    <p:sldId id="276" r:id="rId27"/>
    <p:sldId id="1042" r:id="rId28"/>
    <p:sldId id="284" r:id="rId29"/>
    <p:sldId id="277" r:id="rId30"/>
    <p:sldId id="283" r:id="rId31"/>
    <p:sldId id="281" r:id="rId32"/>
    <p:sldId id="278" r:id="rId33"/>
    <p:sldId id="279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100" d="100"/>
          <a:sy n="100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jp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5" Type="http://schemas.openxmlformats.org/officeDocument/2006/relationships/image" Target="../media/image36.gif"/><Relationship Id="rId4" Type="http://schemas.openxmlformats.org/officeDocument/2006/relationships/image" Target="../media/image3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502CD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E22C9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E22C9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28167" y="1723644"/>
            <a:ext cx="6487667" cy="404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6B537B-B24C-4B7D-B0B8-2F22F261E70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420156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Elementos de un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 y encapsulamiento.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481" y="1808225"/>
            <a:ext cx="8239887" cy="367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884921-A568-411D-8E93-679134642CC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por capa</a:t>
            </a:r>
          </a:p>
        </p:txBody>
      </p:sp>
    </p:spTree>
    <p:extLst>
      <p:ext uri="{BB962C8B-B14F-4D97-AF65-F5344CB8AC3E}">
        <p14:creationId xmlns:p14="http://schemas.microsoft.com/office/powerpoint/2010/main" val="392575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9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4365104"/>
            <a:ext cx="535072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0063" y="142875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Postal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970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7813" y="3429000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Información de control que define el significado de los datos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33575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" y="24415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básicos para escribir una carta: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500" y="2919413"/>
            <a:ext cx="4786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Contenido de la carta (Información a transmitir)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envía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recibe.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Postal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1150" y="4724400"/>
            <a:ext cx="3357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 lo que está extra al contenido de la carta es el Overhead.</a:t>
            </a:r>
          </a:p>
        </p:txBody>
      </p:sp>
      <p:sp>
        <p:nvSpPr>
          <p:cNvPr id="10" name="9 Cerrar llave"/>
          <p:cNvSpPr>
            <a:spLocks/>
          </p:cNvSpPr>
          <p:nvPr/>
        </p:nvSpPr>
        <p:spPr bwMode="auto">
          <a:xfrm>
            <a:off x="4143375" y="3500438"/>
            <a:ext cx="357188" cy="928687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284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17" grpId="0" autoUpdateAnimBg="0"/>
      <p:bldP spid="7" grpId="0" autoUpdateAnimBg="0"/>
      <p:bldP spid="8" grpId="0" autoUpdateAnimBg="0"/>
      <p:bldP spid="9" grpId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1779</Words>
  <Application>Microsoft Office PowerPoint</Application>
  <PresentationFormat>Presentación en pantalla (4:3)</PresentationFormat>
  <Paragraphs>263</Paragraphs>
  <Slides>33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87</cp:revision>
  <dcterms:created xsi:type="dcterms:W3CDTF">2013-06-11T22:32:36Z</dcterms:created>
  <dcterms:modified xsi:type="dcterms:W3CDTF">2022-03-21T19:00:25Z</dcterms:modified>
</cp:coreProperties>
</file>