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858" r:id="rId11"/>
    <p:sldId id="859" r:id="rId12"/>
    <p:sldId id="857" r:id="rId13"/>
    <p:sldId id="629" r:id="rId14"/>
    <p:sldId id="630" r:id="rId15"/>
    <p:sldId id="632" r:id="rId16"/>
    <p:sldId id="631" r:id="rId17"/>
    <p:sldId id="636" r:id="rId18"/>
    <p:sldId id="482" r:id="rId19"/>
    <p:sldId id="48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2639" autoAdjust="0"/>
  </p:normalViewPr>
  <p:slideViewPr>
    <p:cSldViewPr>
      <p:cViewPr varScale="1">
        <p:scale>
          <a:sx n="58" d="100"/>
          <a:sy n="58" d="100"/>
        </p:scale>
        <p:origin x="16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72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2438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81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582193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</a:t>
            </a:r>
            <a:r>
              <a:rPr lang="es-ES" sz="1600" dirty="0">
                <a:solidFill>
                  <a:srgbClr val="333333"/>
                </a:solidFill>
              </a:rPr>
              <a:t>tres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595167" y="2508061"/>
            <a:ext cx="7344816" cy="30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6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Hace uso de la red de </a:t>
            </a:r>
            <a:r>
              <a:rPr lang="es-ES" sz="1600" b="1" dirty="0">
                <a:solidFill>
                  <a:srgbClr val="333333"/>
                </a:solidFill>
              </a:rPr>
              <a:t>2.4 GHz y 5 GHz </a:t>
            </a:r>
            <a:r>
              <a:rPr lang="es-ES" sz="1600" dirty="0">
                <a:solidFill>
                  <a:srgbClr val="333333"/>
                </a:solidFill>
              </a:rPr>
              <a:t>a la vez, con ello se aprovecha la cobertura de la red de 2,4 GHz y la velocidad de la red de 5 GHz.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Velocidad muy alta 2 Gbps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 (Exclusiva para dispositivos nuevos)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Tiene </a:t>
            </a:r>
            <a:r>
              <a:rPr lang="es-ES" sz="1600" b="1" dirty="0">
                <a:solidFill>
                  <a:srgbClr val="333333"/>
                </a:solidFill>
              </a:rPr>
              <a:t>7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160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288C47-EED4-E590-56B9-46297F64CFD4}"/>
              </a:ext>
            </a:extLst>
          </p:cNvPr>
          <p:cNvSpPr txBox="1"/>
          <p:nvPr/>
        </p:nvSpPr>
        <p:spPr>
          <a:xfrm>
            <a:off x="3927606" y="5157192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62626"/>
                </a:solidFill>
                <a:effectLst/>
                <a:latin typeface="intel-clear"/>
              </a:rPr>
              <a:t>1 hercio (Hz) representa una repetición de patrón de onda por segundo y 1 </a:t>
            </a:r>
            <a:r>
              <a:rPr lang="es-ES" b="0" i="0" dirty="0" err="1">
                <a:solidFill>
                  <a:srgbClr val="262626"/>
                </a:solidFill>
                <a:effectLst/>
                <a:latin typeface="intel-clear"/>
              </a:rPr>
              <a:t>gigahertcio</a:t>
            </a:r>
            <a:r>
              <a:rPr lang="es-ES" b="0" i="0" dirty="0">
                <a:solidFill>
                  <a:srgbClr val="262626"/>
                </a:solidFill>
                <a:effectLst/>
                <a:latin typeface="intel-clear"/>
              </a:rPr>
              <a:t> (GHz) representa mil millones de repeticiones por segundo, por lo que se pueden transmitir más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606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04056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33333"/>
                </a:solidFill>
              </a:rPr>
              <a:t>Cómo están distribuidas las bandas entre las frecuencias y cuantos canales tenemos en cada banda:</a:t>
            </a:r>
            <a:endParaRPr lang="es-ES" altLang="es-MX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A79675-A121-BAA8-146F-829D2C00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40081"/>
            <a:ext cx="8244408" cy="3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8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0506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206642" y="193205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3312368"/>
          </a:xfrm>
        </p:spPr>
        <p:txBody>
          <a:bodyPr>
            <a:no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señales </a:t>
            </a:r>
            <a:r>
              <a:rPr lang="es-ES" sz="1600" dirty="0" err="1">
                <a:solidFill>
                  <a:srgbClr val="333333"/>
                </a:solidFill>
              </a:rPr>
              <a:t>Wi</a:t>
            </a:r>
            <a:r>
              <a:rPr lang="es-ES" sz="1600" dirty="0">
                <a:solidFill>
                  <a:srgbClr val="333333"/>
                </a:solidFill>
              </a:rPr>
              <a:t>-Fi se propagan por medio de la emisión de </a:t>
            </a:r>
            <a:r>
              <a:rPr lang="es-ES" sz="1600" b="1" dirty="0">
                <a:solidFill>
                  <a:srgbClr val="333333"/>
                </a:solidFill>
              </a:rPr>
              <a:t>ondas electromagnéticas </a:t>
            </a:r>
            <a:r>
              <a:rPr lang="es-ES" sz="1600" dirty="0">
                <a:solidFill>
                  <a:srgbClr val="333333"/>
                </a:solidFill>
              </a:rPr>
              <a:t>que cubren un área determinada. Si la señal es </a:t>
            </a:r>
            <a:r>
              <a:rPr lang="es-ES" sz="1600" b="1" dirty="0">
                <a:solidFill>
                  <a:srgbClr val="333333"/>
                </a:solidFill>
              </a:rPr>
              <a:t>2.4G </a:t>
            </a:r>
            <a:r>
              <a:rPr lang="es-ES" sz="1600" dirty="0">
                <a:solidFill>
                  <a:srgbClr val="333333"/>
                </a:solidFill>
              </a:rPr>
              <a:t>puede atravesar sin mucha dificultad determinados obstáculos como muros y puertas, mientras que las señales </a:t>
            </a:r>
            <a:r>
              <a:rPr lang="es-ES" sz="1600" b="1" dirty="0">
                <a:solidFill>
                  <a:srgbClr val="333333"/>
                </a:solidFill>
              </a:rPr>
              <a:t>5G </a:t>
            </a:r>
            <a:r>
              <a:rPr lang="es-ES" sz="1600" dirty="0">
                <a:solidFill>
                  <a:srgbClr val="333333"/>
                </a:solidFill>
              </a:rPr>
              <a:t>no pueden hacerlo tan fácilmente, por lo que su alcance es reducido.</a:t>
            </a:r>
          </a:p>
          <a:p>
            <a:pPr algn="just">
              <a:lnSpc>
                <a:spcPts val="2600"/>
              </a:lnSpc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antenas en los equipos inalámbricos emiten las </a:t>
            </a:r>
            <a:r>
              <a:rPr lang="es-ES" sz="1600" b="1" dirty="0">
                <a:solidFill>
                  <a:srgbClr val="333333"/>
                </a:solidFill>
              </a:rPr>
              <a:t>ondas electromagnéticas</a:t>
            </a:r>
            <a:r>
              <a:rPr lang="es-ES" sz="1600" dirty="0">
                <a:solidFill>
                  <a:srgbClr val="333333"/>
                </a:solidFill>
              </a:rPr>
              <a:t> que permiten a los dispositivos conectarse a Internet. 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1363485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ruteador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ruteadores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ruteador,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65350"/>
            <a:ext cx="835292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ruteador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ruteador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ruteador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ruteador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</a:t>
            </a:r>
            <a:r>
              <a:rPr lang="es-ES" sz="1600" dirty="0">
                <a:solidFill>
                  <a:srgbClr val="333333"/>
                </a:solidFill>
              </a:rPr>
              <a:t>tres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491114" y="2349692"/>
            <a:ext cx="3915562" cy="410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es baja 100 Mbps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Limitado a </a:t>
            </a:r>
            <a:r>
              <a:rPr lang="es-ES" sz="1600" b="1" dirty="0">
                <a:solidFill>
                  <a:srgbClr val="333333"/>
                </a:solidFill>
              </a:rPr>
              <a:t>3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20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3"/>
            <a:ext cx="4122204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1 Gbps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Tiene </a:t>
            </a:r>
            <a:r>
              <a:rPr lang="es-ES" sz="1600" b="1" dirty="0">
                <a:solidFill>
                  <a:srgbClr val="333333"/>
                </a:solidFill>
              </a:rPr>
              <a:t>6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80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1197</Words>
  <Application>Microsoft Office PowerPoint</Application>
  <PresentationFormat>Presentación en pantalla (4:3)</PresentationFormat>
  <Paragraphs>158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Arial</vt:lpstr>
      <vt:lpstr>Calibri</vt:lpstr>
      <vt:lpstr>Charter</vt:lpstr>
      <vt:lpstr>Dom Casual</vt:lpstr>
      <vt:lpstr>intel-clear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158</cp:revision>
  <cp:lastPrinted>2013-10-21T22:10:45Z</cp:lastPrinted>
  <dcterms:created xsi:type="dcterms:W3CDTF">2013-06-11T22:32:36Z</dcterms:created>
  <dcterms:modified xsi:type="dcterms:W3CDTF">2023-10-29T14:14:51Z</dcterms:modified>
</cp:coreProperties>
</file>