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3260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48592"/>
              </p:ext>
            </p:extLst>
          </p:nvPr>
        </p:nvGraphicFramePr>
        <p:xfrm>
          <a:off x="500826" y="2094924"/>
          <a:ext cx="8280920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90999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90236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u="sng" dirty="0">
                <a:cs typeface="Times New Roman"/>
              </a:rPr>
              <a:t>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201" y="1415343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5" y="543245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25148"/>
              </p:ext>
            </p:extLst>
          </p:nvPr>
        </p:nvGraphicFramePr>
        <p:xfrm>
          <a:off x="395536" y="3757919"/>
          <a:ext cx="8352927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2583</Words>
  <Application>Microsoft Office PowerPoint</Application>
  <PresentationFormat>Presentación en pantalla (4:3)</PresentationFormat>
  <Paragraphs>361</Paragraphs>
  <Slides>35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122</cp:revision>
  <dcterms:created xsi:type="dcterms:W3CDTF">2013-06-11T22:32:36Z</dcterms:created>
  <dcterms:modified xsi:type="dcterms:W3CDTF">2021-02-16T05:06:34Z</dcterms:modified>
</cp:coreProperties>
</file>