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2" r:id="rId4"/>
    <p:sldId id="279" r:id="rId5"/>
    <p:sldId id="281" r:id="rId6"/>
    <p:sldId id="271" r:id="rId7"/>
    <p:sldId id="282" r:id="rId8"/>
    <p:sldId id="304" r:id="rId9"/>
    <p:sldId id="265" r:id="rId10"/>
    <p:sldId id="285" r:id="rId11"/>
    <p:sldId id="283" r:id="rId12"/>
    <p:sldId id="291" r:id="rId13"/>
    <p:sldId id="288" r:id="rId14"/>
    <p:sldId id="305" r:id="rId15"/>
    <p:sldId id="286" r:id="rId16"/>
    <p:sldId id="270" r:id="rId17"/>
    <p:sldId id="307" r:id="rId18"/>
    <p:sldId id="295" r:id="rId19"/>
    <p:sldId id="296" r:id="rId20"/>
    <p:sldId id="30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/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ES" sz="2400" dirty="0">
                <a:cs typeface="Times New Roman"/>
              </a:rPr>
              <a:t>los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1467</Words>
  <Application>Microsoft Office PowerPoint</Application>
  <PresentationFormat>Presentación en pantalla (4:3)</PresentationFormat>
  <Paragraphs>210</Paragraphs>
  <Slides>20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139</cp:revision>
  <dcterms:created xsi:type="dcterms:W3CDTF">2013-06-11T22:32:36Z</dcterms:created>
  <dcterms:modified xsi:type="dcterms:W3CDTF">2022-04-24T22:48:08Z</dcterms:modified>
</cp:coreProperties>
</file>